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2"/>
  </p:sldMasterIdLst>
  <p:notesMasterIdLst>
    <p:notesMasterId r:id="rId40"/>
  </p:notesMasterIdLst>
  <p:handoutMasterIdLst>
    <p:handoutMasterId r:id="rId41"/>
  </p:handoutMasterIdLst>
  <p:sldIdLst>
    <p:sldId id="257" r:id="rId3"/>
    <p:sldId id="258" r:id="rId4"/>
    <p:sldId id="260" r:id="rId5"/>
    <p:sldId id="273" r:id="rId6"/>
    <p:sldId id="274" r:id="rId7"/>
    <p:sldId id="329" r:id="rId8"/>
    <p:sldId id="330" r:id="rId9"/>
    <p:sldId id="331" r:id="rId10"/>
    <p:sldId id="332" r:id="rId11"/>
    <p:sldId id="279" r:id="rId12"/>
    <p:sldId id="281" r:id="rId13"/>
    <p:sldId id="347" r:id="rId14"/>
    <p:sldId id="348" r:id="rId15"/>
    <p:sldId id="349" r:id="rId16"/>
    <p:sldId id="295" r:id="rId17"/>
    <p:sldId id="350" r:id="rId18"/>
    <p:sldId id="351" r:id="rId19"/>
    <p:sldId id="325" r:id="rId20"/>
    <p:sldId id="326" r:id="rId21"/>
    <p:sldId id="352" r:id="rId22"/>
    <p:sldId id="353" r:id="rId23"/>
    <p:sldId id="327" r:id="rId24"/>
    <p:sldId id="336" r:id="rId25"/>
    <p:sldId id="337" r:id="rId26"/>
    <p:sldId id="338" r:id="rId27"/>
    <p:sldId id="339" r:id="rId28"/>
    <p:sldId id="340" r:id="rId29"/>
    <p:sldId id="341" r:id="rId30"/>
    <p:sldId id="343" r:id="rId31"/>
    <p:sldId id="355" r:id="rId32"/>
    <p:sldId id="308" r:id="rId33"/>
    <p:sldId id="354" r:id="rId34"/>
    <p:sldId id="310" r:id="rId35"/>
    <p:sldId id="311" r:id="rId36"/>
    <p:sldId id="312" r:id="rId37"/>
    <p:sldId id="314" r:id="rId38"/>
    <p:sldId id="323"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1" autoAdjust="0"/>
    <p:restoredTop sz="55656" autoAdjust="0"/>
  </p:normalViewPr>
  <p:slideViewPr>
    <p:cSldViewPr snapToGrid="0">
      <p:cViewPr varScale="1">
        <p:scale>
          <a:sx n="54" d="100"/>
          <a:sy n="54" d="100"/>
        </p:scale>
        <p:origin x="1709" y="48"/>
      </p:cViewPr>
      <p:guideLst>
        <p:guide orient="horz" pos="2160"/>
        <p:guide pos="3840"/>
        <p:guide pos="7296"/>
        <p:guide orient="horz" pos="4128"/>
      </p:guideLst>
    </p:cSldViewPr>
  </p:slideViewPr>
  <p:outlineViewPr>
    <p:cViewPr>
      <p:scale>
        <a:sx n="33" d="100"/>
        <a:sy n="33" d="100"/>
      </p:scale>
      <p:origin x="0" y="-37740"/>
    </p:cViewPr>
  </p:outlineViewPr>
  <p:notesTextViewPr>
    <p:cViewPr>
      <p:scale>
        <a:sx n="100" d="100"/>
        <a:sy n="100" d="100"/>
      </p:scale>
      <p:origin x="0" y="0"/>
    </p:cViewPr>
  </p:notesTextViewPr>
  <p:sorterViewPr>
    <p:cViewPr>
      <p:scale>
        <a:sx n="100" d="100"/>
        <a:sy n="100" d="100"/>
      </p:scale>
      <p:origin x="0" y="-3978"/>
    </p:cViewPr>
  </p:sorterViewPr>
  <p:notesViewPr>
    <p:cSldViewPr snapToGrid="0" showGuides="1">
      <p:cViewPr varScale="1">
        <p:scale>
          <a:sx n="70" d="100"/>
          <a:sy n="70" d="100"/>
        </p:scale>
        <p:origin x="2995"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37C58-E445-4C16-A0FD-E9D20B0A99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89F9AA-CBEE-4755-8AC2-E49AE5F52F13}">
      <dgm:prSet phldrT="[Text]"/>
      <dgm:spPr/>
      <dgm:t>
        <a:bodyPr/>
        <a:lstStyle/>
        <a:p>
          <a:r>
            <a:rPr lang="en-US" dirty="0"/>
            <a:t>1. Providing food, shelter, clothing, and care for the minor</a:t>
          </a:r>
        </a:p>
      </dgm:t>
    </dgm:pt>
    <dgm:pt modelId="{30C87D63-0C05-4AAE-A60D-A17D113A2369}" type="parTrans" cxnId="{79767A16-503F-46E0-B29E-B82BC5E4A0F3}">
      <dgm:prSet/>
      <dgm:spPr/>
      <dgm:t>
        <a:bodyPr/>
        <a:lstStyle/>
        <a:p>
          <a:endParaRPr lang="en-US"/>
        </a:p>
      </dgm:t>
    </dgm:pt>
    <dgm:pt modelId="{C30106E1-A0C8-4821-84F4-45184B0CA8A7}" type="sibTrans" cxnId="{79767A16-503F-46E0-B29E-B82BC5E4A0F3}">
      <dgm:prSet/>
      <dgm:spPr/>
      <dgm:t>
        <a:bodyPr/>
        <a:lstStyle/>
        <a:p>
          <a:endParaRPr lang="en-US"/>
        </a:p>
      </dgm:t>
    </dgm:pt>
    <dgm:pt modelId="{3088C7E0-71AD-458D-889D-B424350D60AF}">
      <dgm:prSet phldrT="[Text]"/>
      <dgm:spPr/>
      <dgm:t>
        <a:bodyPr/>
        <a:lstStyle/>
        <a:p>
          <a:r>
            <a:rPr lang="en-US" dirty="0"/>
            <a:t>2. Caring for the minor’s personal items</a:t>
          </a:r>
        </a:p>
      </dgm:t>
    </dgm:pt>
    <dgm:pt modelId="{658BCFB5-3298-411B-9D3B-CF55948A86AA}" type="parTrans" cxnId="{D77AEE2D-E7E8-486D-9C93-215F07A94585}">
      <dgm:prSet/>
      <dgm:spPr/>
      <dgm:t>
        <a:bodyPr/>
        <a:lstStyle/>
        <a:p>
          <a:endParaRPr lang="en-US"/>
        </a:p>
      </dgm:t>
    </dgm:pt>
    <dgm:pt modelId="{C9932D0A-3A42-4D91-AC82-EB1B9657109C}" type="sibTrans" cxnId="{D77AEE2D-E7E8-486D-9C93-215F07A94585}">
      <dgm:prSet/>
      <dgm:spPr/>
      <dgm:t>
        <a:bodyPr/>
        <a:lstStyle/>
        <a:p>
          <a:endParaRPr lang="en-US"/>
        </a:p>
      </dgm:t>
    </dgm:pt>
    <dgm:pt modelId="{D9EA7124-EF4C-4ED4-9CE4-F3EBBCCBF8BE}">
      <dgm:prSet phldrT="[Text]"/>
      <dgm:spPr/>
      <dgm:t>
        <a:bodyPr/>
        <a:lstStyle/>
        <a:p>
          <a:r>
            <a:rPr lang="en-US" dirty="0"/>
            <a:t>3. Arranging for services and care</a:t>
          </a:r>
        </a:p>
      </dgm:t>
    </dgm:pt>
    <dgm:pt modelId="{1646F289-5FAD-4BFA-BC5C-485196F31F66}" type="parTrans" cxnId="{8CB1D650-CE96-43B2-B4A2-F1CBB5A06AF1}">
      <dgm:prSet/>
      <dgm:spPr/>
      <dgm:t>
        <a:bodyPr/>
        <a:lstStyle/>
        <a:p>
          <a:endParaRPr lang="en-US"/>
        </a:p>
      </dgm:t>
    </dgm:pt>
    <dgm:pt modelId="{9E0BB16D-8351-4D0B-85BF-B9D81D18B4B0}" type="sibTrans" cxnId="{8CB1D650-CE96-43B2-B4A2-F1CBB5A06AF1}">
      <dgm:prSet/>
      <dgm:spPr/>
      <dgm:t>
        <a:bodyPr/>
        <a:lstStyle/>
        <a:p>
          <a:endParaRPr lang="en-US"/>
        </a:p>
      </dgm:t>
    </dgm:pt>
    <dgm:pt modelId="{B9BD4821-7FD2-4DCC-82D9-3C93AEA96E52}">
      <dgm:prSet phldrT="[Text]"/>
      <dgm:spPr/>
      <dgm:t>
        <a:bodyPr/>
        <a:lstStyle/>
        <a:p>
          <a:r>
            <a:rPr lang="en-US" dirty="0"/>
            <a:t>4. Requesting funds for the minor’s care from the guardian of the property</a:t>
          </a:r>
        </a:p>
      </dgm:t>
    </dgm:pt>
    <dgm:pt modelId="{94ECE628-3D2E-4E98-AA5D-3E2B00EBB731}" type="parTrans" cxnId="{1EA8147B-5CBD-458E-B25F-B58BB2F04F41}">
      <dgm:prSet/>
      <dgm:spPr/>
      <dgm:t>
        <a:bodyPr/>
        <a:lstStyle/>
        <a:p>
          <a:endParaRPr lang="en-US"/>
        </a:p>
      </dgm:t>
    </dgm:pt>
    <dgm:pt modelId="{8D3EDFF9-EAD4-48E0-A215-EC60CE903662}" type="sibTrans" cxnId="{1EA8147B-5CBD-458E-B25F-B58BB2F04F41}">
      <dgm:prSet/>
      <dgm:spPr/>
      <dgm:t>
        <a:bodyPr/>
        <a:lstStyle/>
        <a:p>
          <a:endParaRPr lang="en-US"/>
        </a:p>
      </dgm:t>
    </dgm:pt>
    <dgm:pt modelId="{292E1A27-D424-41CC-B641-F76205C3A1D2}">
      <dgm:prSet phldrT="[Text]"/>
      <dgm:spPr/>
      <dgm:t>
        <a:bodyPr/>
        <a:lstStyle/>
        <a:p>
          <a:r>
            <a:rPr lang="en-US" dirty="0"/>
            <a:t>5. Giving necessary consent or approval for medical or other professional care</a:t>
          </a:r>
        </a:p>
      </dgm:t>
    </dgm:pt>
    <dgm:pt modelId="{AF0CCF2A-37D7-42BC-993D-D20134743862}" type="parTrans" cxnId="{32E10B21-D915-4D9D-A0BE-9FDA668B5B31}">
      <dgm:prSet/>
      <dgm:spPr/>
      <dgm:t>
        <a:bodyPr/>
        <a:lstStyle/>
        <a:p>
          <a:endParaRPr lang="en-US"/>
        </a:p>
      </dgm:t>
    </dgm:pt>
    <dgm:pt modelId="{7EDC5859-9EE8-46E7-997D-80A7CD7AEE4F}" type="sibTrans" cxnId="{32E10B21-D915-4D9D-A0BE-9FDA668B5B31}">
      <dgm:prSet/>
      <dgm:spPr/>
      <dgm:t>
        <a:bodyPr/>
        <a:lstStyle/>
        <a:p>
          <a:endParaRPr lang="en-US"/>
        </a:p>
      </dgm:t>
    </dgm:pt>
    <dgm:pt modelId="{380A9EB1-6B5A-4C6F-A1DC-A6D51F0F1B25}">
      <dgm:prSet phldrT="[Text]"/>
      <dgm:spPr/>
      <dgm:t>
        <a:bodyPr/>
        <a:lstStyle/>
        <a:p>
          <a:r>
            <a:rPr lang="en-US" dirty="0"/>
            <a:t>Arranging for food, clothing, social, recreation, training, educational needs</a:t>
          </a:r>
        </a:p>
      </dgm:t>
    </dgm:pt>
    <dgm:pt modelId="{C2BCF3E2-CDE7-4FA9-9E55-6404FE0D87B1}" type="parTrans" cxnId="{A1315EFF-CEFA-4D89-8309-77E293F9EF9A}">
      <dgm:prSet/>
      <dgm:spPr/>
      <dgm:t>
        <a:bodyPr/>
        <a:lstStyle/>
        <a:p>
          <a:endParaRPr lang="en-US"/>
        </a:p>
      </dgm:t>
    </dgm:pt>
    <dgm:pt modelId="{929698D7-243A-42D0-83E6-4816C2259A76}" type="sibTrans" cxnId="{A1315EFF-CEFA-4D89-8309-77E293F9EF9A}">
      <dgm:prSet/>
      <dgm:spPr/>
      <dgm:t>
        <a:bodyPr/>
        <a:lstStyle/>
        <a:p>
          <a:endParaRPr lang="en-US"/>
        </a:p>
      </dgm:t>
    </dgm:pt>
    <dgm:pt modelId="{D528536A-D0A1-4B54-9F4B-D08266AABAB1}">
      <dgm:prSet phldrT="[Text]"/>
      <dgm:spPr/>
      <dgm:t>
        <a:bodyPr/>
        <a:lstStyle/>
        <a:p>
          <a:r>
            <a:rPr lang="en-US" dirty="0"/>
            <a:t>Taking reasonable care of clothing, furniture, vehicles, other personal items</a:t>
          </a:r>
        </a:p>
      </dgm:t>
    </dgm:pt>
    <dgm:pt modelId="{22C50E04-E472-4C5A-A9C7-5E38EB9D7C0D}" type="parTrans" cxnId="{E06D5996-847D-4660-89F7-D9E131F88A6A}">
      <dgm:prSet/>
      <dgm:spPr/>
      <dgm:t>
        <a:bodyPr/>
        <a:lstStyle/>
        <a:p>
          <a:endParaRPr lang="en-US"/>
        </a:p>
      </dgm:t>
    </dgm:pt>
    <dgm:pt modelId="{2D8D2815-7338-498A-9E1A-79D669F09D82}" type="sibTrans" cxnId="{E06D5996-847D-4660-89F7-D9E131F88A6A}">
      <dgm:prSet/>
      <dgm:spPr/>
      <dgm:t>
        <a:bodyPr/>
        <a:lstStyle/>
        <a:p>
          <a:endParaRPr lang="en-US"/>
        </a:p>
      </dgm:t>
    </dgm:pt>
    <dgm:pt modelId="{1F715CEB-2208-420E-A54A-E327041AE477}">
      <dgm:prSet phldrT="[Text]"/>
      <dgm:spPr/>
      <dgm:t>
        <a:bodyPr/>
        <a:lstStyle/>
        <a:p>
          <a:r>
            <a:rPr lang="en-US" dirty="0"/>
            <a:t>Taking steps to protect property</a:t>
          </a:r>
        </a:p>
      </dgm:t>
    </dgm:pt>
    <dgm:pt modelId="{B7ECD56B-6CDA-45DA-B390-03DB5ECDCACC}" type="parTrans" cxnId="{CDE85EC4-ED95-41D9-B502-8C09CF272196}">
      <dgm:prSet/>
      <dgm:spPr/>
      <dgm:t>
        <a:bodyPr/>
        <a:lstStyle/>
        <a:p>
          <a:endParaRPr lang="en-US"/>
        </a:p>
      </dgm:t>
    </dgm:pt>
    <dgm:pt modelId="{0FA3B12A-5AF5-42DE-AB44-21CFAE68C862}" type="sibTrans" cxnId="{CDE85EC4-ED95-41D9-B502-8C09CF272196}">
      <dgm:prSet/>
      <dgm:spPr/>
      <dgm:t>
        <a:bodyPr/>
        <a:lstStyle/>
        <a:p>
          <a:endParaRPr lang="en-US"/>
        </a:p>
      </dgm:t>
    </dgm:pt>
    <dgm:pt modelId="{FC41EE32-80B5-4BC8-ACAF-3CEEED9E105B}">
      <dgm:prSet phldrT="[Text]"/>
      <dgm:spPr/>
      <dgm:t>
        <a:bodyPr/>
        <a:lstStyle/>
        <a:p>
          <a:r>
            <a:rPr lang="en-US" dirty="0"/>
            <a:t>Finding government or private services and resources</a:t>
          </a:r>
        </a:p>
      </dgm:t>
    </dgm:pt>
    <dgm:pt modelId="{1B1C862B-C44F-4D07-AF8A-55118C70A72F}" type="parTrans" cxnId="{377BD86A-1EAA-47DB-BDCE-9489148B23FE}">
      <dgm:prSet/>
      <dgm:spPr/>
      <dgm:t>
        <a:bodyPr/>
        <a:lstStyle/>
        <a:p>
          <a:endParaRPr lang="en-US"/>
        </a:p>
      </dgm:t>
    </dgm:pt>
    <dgm:pt modelId="{C0A8BFC2-A4F6-44B0-9BB0-0EFFCA6F38CE}" type="sibTrans" cxnId="{377BD86A-1EAA-47DB-BDCE-9489148B23FE}">
      <dgm:prSet/>
      <dgm:spPr/>
      <dgm:t>
        <a:bodyPr/>
        <a:lstStyle/>
        <a:p>
          <a:endParaRPr lang="en-US"/>
        </a:p>
      </dgm:t>
    </dgm:pt>
    <dgm:pt modelId="{B5BC3405-C132-4837-82A3-0E3A985C90B5}">
      <dgm:prSet phldrT="[Text]"/>
      <dgm:spPr/>
      <dgm:t>
        <a:bodyPr/>
        <a:lstStyle/>
        <a:p>
          <a:r>
            <a:rPr lang="en-US" dirty="0"/>
            <a:t>Working with the guardian of the property or Representative Payee (if any) to apply on behalf of the minor</a:t>
          </a:r>
        </a:p>
      </dgm:t>
    </dgm:pt>
    <dgm:pt modelId="{92E49C6D-0B18-46D7-880E-7E2DEEEE31F5}" type="parTrans" cxnId="{BFCFD7D4-62AD-4B07-AACE-CF25EC86A496}">
      <dgm:prSet/>
      <dgm:spPr/>
      <dgm:t>
        <a:bodyPr/>
        <a:lstStyle/>
        <a:p>
          <a:endParaRPr lang="en-US"/>
        </a:p>
      </dgm:t>
    </dgm:pt>
    <dgm:pt modelId="{0333E188-8353-4A18-9965-41EE8DAF4002}" type="sibTrans" cxnId="{BFCFD7D4-62AD-4B07-AACE-CF25EC86A496}">
      <dgm:prSet/>
      <dgm:spPr/>
      <dgm:t>
        <a:bodyPr/>
        <a:lstStyle/>
        <a:p>
          <a:endParaRPr lang="en-US"/>
        </a:p>
      </dgm:t>
    </dgm:pt>
    <dgm:pt modelId="{4F99D587-2086-48C3-B56B-FFAB47AE5388}">
      <dgm:prSet phldrT="[Text]"/>
      <dgm:spPr/>
      <dgm:t>
        <a:bodyPr/>
        <a:lstStyle/>
        <a:p>
          <a:r>
            <a:rPr lang="en-US" dirty="0"/>
            <a:t>Working with the guardian of the property or Representative Payee (if any) to pay expenses out of the guardianship estate</a:t>
          </a:r>
        </a:p>
      </dgm:t>
    </dgm:pt>
    <dgm:pt modelId="{64509982-F1C3-4589-A745-5711E4326593}" type="parTrans" cxnId="{F80DB042-3E4D-4B29-AF5E-48A4D600738B}">
      <dgm:prSet/>
      <dgm:spPr/>
      <dgm:t>
        <a:bodyPr/>
        <a:lstStyle/>
        <a:p>
          <a:endParaRPr lang="en-US"/>
        </a:p>
      </dgm:t>
    </dgm:pt>
    <dgm:pt modelId="{0D21EB33-FC27-4B63-AC82-D44686B0483E}" type="sibTrans" cxnId="{F80DB042-3E4D-4B29-AF5E-48A4D600738B}">
      <dgm:prSet/>
      <dgm:spPr/>
      <dgm:t>
        <a:bodyPr/>
        <a:lstStyle/>
        <a:p>
          <a:endParaRPr lang="en-US"/>
        </a:p>
      </dgm:t>
    </dgm:pt>
    <dgm:pt modelId="{77BCC15F-278E-4C93-A560-E253BD4AF94B}">
      <dgm:prSet phldrT="[Text]"/>
      <dgm:spPr/>
      <dgm:t>
        <a:bodyPr/>
        <a:lstStyle/>
        <a:p>
          <a:r>
            <a:rPr lang="en-US" dirty="0"/>
            <a:t>Arranging for payment of expenses related to minor’s care, comfort, well-being </a:t>
          </a:r>
        </a:p>
      </dgm:t>
    </dgm:pt>
    <dgm:pt modelId="{A1201ADD-403E-401F-8AF1-DBA3FE909B13}" type="parTrans" cxnId="{B0B72952-CB4A-47E4-9A65-257DA3F9DCF9}">
      <dgm:prSet/>
      <dgm:spPr/>
      <dgm:t>
        <a:bodyPr/>
        <a:lstStyle/>
        <a:p>
          <a:endParaRPr lang="en-US"/>
        </a:p>
      </dgm:t>
    </dgm:pt>
    <dgm:pt modelId="{D6A71290-C81D-48E2-83DE-6104E07F2C04}" type="sibTrans" cxnId="{B0B72952-CB4A-47E4-9A65-257DA3F9DCF9}">
      <dgm:prSet/>
      <dgm:spPr/>
      <dgm:t>
        <a:bodyPr/>
        <a:lstStyle/>
        <a:p>
          <a:endParaRPr lang="en-US"/>
        </a:p>
      </dgm:t>
    </dgm:pt>
    <dgm:pt modelId="{4450AA0C-6AE9-4C6B-86DE-4C6C2F26CB44}">
      <dgm:prSet phldrT="[Text]"/>
      <dgm:spPr/>
      <dgm:t>
        <a:bodyPr/>
        <a:lstStyle/>
        <a:p>
          <a:r>
            <a:rPr lang="en-US" dirty="0"/>
            <a:t>Coordinating and consenting to medical care, treatment, counseling, services</a:t>
          </a:r>
        </a:p>
      </dgm:t>
    </dgm:pt>
    <dgm:pt modelId="{A4D8F12E-2AC2-472C-817A-B4D6C4DA30C6}" type="parTrans" cxnId="{CF875E81-57EC-45F8-BE4A-B04AA76B5D77}">
      <dgm:prSet/>
      <dgm:spPr/>
      <dgm:t>
        <a:bodyPr/>
        <a:lstStyle/>
        <a:p>
          <a:endParaRPr lang="en-US"/>
        </a:p>
      </dgm:t>
    </dgm:pt>
    <dgm:pt modelId="{7F9BB566-9385-444E-80C4-0BE7174A0B0F}" type="sibTrans" cxnId="{CF875E81-57EC-45F8-BE4A-B04AA76B5D77}">
      <dgm:prSet/>
      <dgm:spPr/>
      <dgm:t>
        <a:bodyPr/>
        <a:lstStyle/>
        <a:p>
          <a:endParaRPr lang="en-US"/>
        </a:p>
      </dgm:t>
    </dgm:pt>
    <dgm:pt modelId="{C6FC4B29-87EE-4D6F-AB34-424A5E07A29F}">
      <dgm:prSet phldrT="[Text]"/>
      <dgm:spPr/>
      <dgm:t>
        <a:bodyPr/>
        <a:lstStyle/>
        <a:p>
          <a:r>
            <a:rPr lang="en-US" dirty="0"/>
            <a:t>Some treatment requires court authorization </a:t>
          </a:r>
        </a:p>
      </dgm:t>
    </dgm:pt>
    <dgm:pt modelId="{4BC216CD-8E98-4AF8-A6F7-6A914F00879E}" type="parTrans" cxnId="{DE3D573B-EE1C-4291-87B9-7EC48175A336}">
      <dgm:prSet/>
      <dgm:spPr/>
      <dgm:t>
        <a:bodyPr/>
        <a:lstStyle/>
        <a:p>
          <a:endParaRPr lang="en-US"/>
        </a:p>
      </dgm:t>
    </dgm:pt>
    <dgm:pt modelId="{1AE6C15C-740D-4F18-877D-732366DC0C0F}" type="sibTrans" cxnId="{DE3D573B-EE1C-4291-87B9-7EC48175A336}">
      <dgm:prSet/>
      <dgm:spPr/>
      <dgm:t>
        <a:bodyPr/>
        <a:lstStyle/>
        <a:p>
          <a:endParaRPr lang="en-US"/>
        </a:p>
      </dgm:t>
    </dgm:pt>
    <dgm:pt modelId="{A4D4FE99-15F3-4E8E-B307-3097069CD6D3}" type="pres">
      <dgm:prSet presAssocID="{73437C58-E445-4C16-A0FD-E9D20B0A996E}" presName="linear" presStyleCnt="0">
        <dgm:presLayoutVars>
          <dgm:dir/>
          <dgm:animLvl val="lvl"/>
          <dgm:resizeHandles val="exact"/>
        </dgm:presLayoutVars>
      </dgm:prSet>
      <dgm:spPr/>
    </dgm:pt>
    <dgm:pt modelId="{C8E8B597-36D7-4E46-95C4-6E221C0BD404}" type="pres">
      <dgm:prSet presAssocID="{BA89F9AA-CBEE-4755-8AC2-E49AE5F52F13}" presName="parentLin" presStyleCnt="0"/>
      <dgm:spPr/>
    </dgm:pt>
    <dgm:pt modelId="{0BD7AC8C-6FB7-417B-B6C1-659C903734C2}" type="pres">
      <dgm:prSet presAssocID="{BA89F9AA-CBEE-4755-8AC2-E49AE5F52F13}" presName="parentLeftMargin" presStyleLbl="node1" presStyleIdx="0" presStyleCnt="5"/>
      <dgm:spPr/>
    </dgm:pt>
    <dgm:pt modelId="{A12D6EDB-7B84-4AE4-9377-382AB4A39560}" type="pres">
      <dgm:prSet presAssocID="{BA89F9AA-CBEE-4755-8AC2-E49AE5F52F13}" presName="parentText" presStyleLbl="node1" presStyleIdx="0" presStyleCnt="5">
        <dgm:presLayoutVars>
          <dgm:chMax val="0"/>
          <dgm:bulletEnabled val="1"/>
        </dgm:presLayoutVars>
      </dgm:prSet>
      <dgm:spPr/>
    </dgm:pt>
    <dgm:pt modelId="{BF78E194-8A8D-4CB3-9B12-693AFE7B86D9}" type="pres">
      <dgm:prSet presAssocID="{BA89F9AA-CBEE-4755-8AC2-E49AE5F52F13}" presName="negativeSpace" presStyleCnt="0"/>
      <dgm:spPr/>
    </dgm:pt>
    <dgm:pt modelId="{9B90A0AF-8B5C-43B4-BD36-68D0DF26B588}" type="pres">
      <dgm:prSet presAssocID="{BA89F9AA-CBEE-4755-8AC2-E49AE5F52F13}" presName="childText" presStyleLbl="conFgAcc1" presStyleIdx="0" presStyleCnt="5">
        <dgm:presLayoutVars>
          <dgm:bulletEnabled val="1"/>
        </dgm:presLayoutVars>
      </dgm:prSet>
      <dgm:spPr/>
    </dgm:pt>
    <dgm:pt modelId="{AA5AEA9D-66D7-4FC2-AAE8-75044179B43F}" type="pres">
      <dgm:prSet presAssocID="{C30106E1-A0C8-4821-84F4-45184B0CA8A7}" presName="spaceBetweenRectangles" presStyleCnt="0"/>
      <dgm:spPr/>
    </dgm:pt>
    <dgm:pt modelId="{B2DB59A8-FDEE-4ADA-8F37-A2310AB6966F}" type="pres">
      <dgm:prSet presAssocID="{3088C7E0-71AD-458D-889D-B424350D60AF}" presName="parentLin" presStyleCnt="0"/>
      <dgm:spPr/>
    </dgm:pt>
    <dgm:pt modelId="{966D6AF6-8F8B-4755-AA6D-DAE59306D51B}" type="pres">
      <dgm:prSet presAssocID="{3088C7E0-71AD-458D-889D-B424350D60AF}" presName="parentLeftMargin" presStyleLbl="node1" presStyleIdx="0" presStyleCnt="5"/>
      <dgm:spPr/>
    </dgm:pt>
    <dgm:pt modelId="{5A48645D-14DC-4D25-A822-28286BE7175B}" type="pres">
      <dgm:prSet presAssocID="{3088C7E0-71AD-458D-889D-B424350D60AF}" presName="parentText" presStyleLbl="node1" presStyleIdx="1" presStyleCnt="5">
        <dgm:presLayoutVars>
          <dgm:chMax val="0"/>
          <dgm:bulletEnabled val="1"/>
        </dgm:presLayoutVars>
      </dgm:prSet>
      <dgm:spPr/>
    </dgm:pt>
    <dgm:pt modelId="{3761DE52-1A2B-4E41-863C-750D881057E8}" type="pres">
      <dgm:prSet presAssocID="{3088C7E0-71AD-458D-889D-B424350D60AF}" presName="negativeSpace" presStyleCnt="0"/>
      <dgm:spPr/>
    </dgm:pt>
    <dgm:pt modelId="{A6F3CDCF-45E0-44BF-8FB5-4A272362F7A6}" type="pres">
      <dgm:prSet presAssocID="{3088C7E0-71AD-458D-889D-B424350D60AF}" presName="childText" presStyleLbl="conFgAcc1" presStyleIdx="1" presStyleCnt="5">
        <dgm:presLayoutVars>
          <dgm:bulletEnabled val="1"/>
        </dgm:presLayoutVars>
      </dgm:prSet>
      <dgm:spPr/>
    </dgm:pt>
    <dgm:pt modelId="{65FBACE4-121E-4F15-8982-3883F374C6F0}" type="pres">
      <dgm:prSet presAssocID="{C9932D0A-3A42-4D91-AC82-EB1B9657109C}" presName="spaceBetweenRectangles" presStyleCnt="0"/>
      <dgm:spPr/>
    </dgm:pt>
    <dgm:pt modelId="{DB377D06-47E1-41DC-AB9E-F89A63AE5940}" type="pres">
      <dgm:prSet presAssocID="{D9EA7124-EF4C-4ED4-9CE4-F3EBBCCBF8BE}" presName="parentLin" presStyleCnt="0"/>
      <dgm:spPr/>
    </dgm:pt>
    <dgm:pt modelId="{B04DF821-A991-4BE4-ADD5-5F9C3E068958}" type="pres">
      <dgm:prSet presAssocID="{D9EA7124-EF4C-4ED4-9CE4-F3EBBCCBF8BE}" presName="parentLeftMargin" presStyleLbl="node1" presStyleIdx="1" presStyleCnt="5"/>
      <dgm:spPr/>
    </dgm:pt>
    <dgm:pt modelId="{9E0F0B70-C728-4319-9F81-97286BE9C085}" type="pres">
      <dgm:prSet presAssocID="{D9EA7124-EF4C-4ED4-9CE4-F3EBBCCBF8BE}" presName="parentText" presStyleLbl="node1" presStyleIdx="2" presStyleCnt="5">
        <dgm:presLayoutVars>
          <dgm:chMax val="0"/>
          <dgm:bulletEnabled val="1"/>
        </dgm:presLayoutVars>
      </dgm:prSet>
      <dgm:spPr/>
    </dgm:pt>
    <dgm:pt modelId="{4B75AA33-3452-4D33-BF77-21EA0540DB42}" type="pres">
      <dgm:prSet presAssocID="{D9EA7124-EF4C-4ED4-9CE4-F3EBBCCBF8BE}" presName="negativeSpace" presStyleCnt="0"/>
      <dgm:spPr/>
    </dgm:pt>
    <dgm:pt modelId="{CB52AF1D-F533-4FA3-90B2-C526D19B3711}" type="pres">
      <dgm:prSet presAssocID="{D9EA7124-EF4C-4ED4-9CE4-F3EBBCCBF8BE}" presName="childText" presStyleLbl="conFgAcc1" presStyleIdx="2" presStyleCnt="5">
        <dgm:presLayoutVars>
          <dgm:bulletEnabled val="1"/>
        </dgm:presLayoutVars>
      </dgm:prSet>
      <dgm:spPr/>
    </dgm:pt>
    <dgm:pt modelId="{2D6F35EE-FEAF-46FC-8168-808F1EDF5B23}" type="pres">
      <dgm:prSet presAssocID="{9E0BB16D-8351-4D0B-85BF-B9D81D18B4B0}" presName="spaceBetweenRectangles" presStyleCnt="0"/>
      <dgm:spPr/>
    </dgm:pt>
    <dgm:pt modelId="{90FD3346-CCFE-4F0D-A31F-02B86DBDB520}" type="pres">
      <dgm:prSet presAssocID="{B9BD4821-7FD2-4DCC-82D9-3C93AEA96E52}" presName="parentLin" presStyleCnt="0"/>
      <dgm:spPr/>
    </dgm:pt>
    <dgm:pt modelId="{BCA9E379-FFEE-4597-9202-51BCC694E483}" type="pres">
      <dgm:prSet presAssocID="{B9BD4821-7FD2-4DCC-82D9-3C93AEA96E52}" presName="parentLeftMargin" presStyleLbl="node1" presStyleIdx="2" presStyleCnt="5"/>
      <dgm:spPr/>
    </dgm:pt>
    <dgm:pt modelId="{8E9AA293-938F-44ED-B34D-6320943B6D74}" type="pres">
      <dgm:prSet presAssocID="{B9BD4821-7FD2-4DCC-82D9-3C93AEA96E52}" presName="parentText" presStyleLbl="node1" presStyleIdx="3" presStyleCnt="5">
        <dgm:presLayoutVars>
          <dgm:chMax val="0"/>
          <dgm:bulletEnabled val="1"/>
        </dgm:presLayoutVars>
      </dgm:prSet>
      <dgm:spPr/>
    </dgm:pt>
    <dgm:pt modelId="{7BB29BF9-CBFB-4300-85DE-65F26241FFD6}" type="pres">
      <dgm:prSet presAssocID="{B9BD4821-7FD2-4DCC-82D9-3C93AEA96E52}" presName="negativeSpace" presStyleCnt="0"/>
      <dgm:spPr/>
    </dgm:pt>
    <dgm:pt modelId="{EA155FE7-719F-4774-96F5-ACF231B06482}" type="pres">
      <dgm:prSet presAssocID="{B9BD4821-7FD2-4DCC-82D9-3C93AEA96E52}" presName="childText" presStyleLbl="conFgAcc1" presStyleIdx="3" presStyleCnt="5">
        <dgm:presLayoutVars>
          <dgm:bulletEnabled val="1"/>
        </dgm:presLayoutVars>
      </dgm:prSet>
      <dgm:spPr/>
    </dgm:pt>
    <dgm:pt modelId="{EC4BB2FF-E423-467F-B356-DE7C9E4DC8AE}" type="pres">
      <dgm:prSet presAssocID="{8D3EDFF9-EAD4-48E0-A215-EC60CE903662}" presName="spaceBetweenRectangles" presStyleCnt="0"/>
      <dgm:spPr/>
    </dgm:pt>
    <dgm:pt modelId="{749BC7A2-C8AF-4AC4-BDB9-65E68CF26E64}" type="pres">
      <dgm:prSet presAssocID="{292E1A27-D424-41CC-B641-F76205C3A1D2}" presName="parentLin" presStyleCnt="0"/>
      <dgm:spPr/>
    </dgm:pt>
    <dgm:pt modelId="{A5203564-25F2-4E03-9F93-4353EC4588CE}" type="pres">
      <dgm:prSet presAssocID="{292E1A27-D424-41CC-B641-F76205C3A1D2}" presName="parentLeftMargin" presStyleLbl="node1" presStyleIdx="3" presStyleCnt="5"/>
      <dgm:spPr/>
    </dgm:pt>
    <dgm:pt modelId="{AAB40C41-68CD-49DA-8711-3DC18519D4AD}" type="pres">
      <dgm:prSet presAssocID="{292E1A27-D424-41CC-B641-F76205C3A1D2}" presName="parentText" presStyleLbl="node1" presStyleIdx="4" presStyleCnt="5">
        <dgm:presLayoutVars>
          <dgm:chMax val="0"/>
          <dgm:bulletEnabled val="1"/>
        </dgm:presLayoutVars>
      </dgm:prSet>
      <dgm:spPr/>
    </dgm:pt>
    <dgm:pt modelId="{89381D09-953F-48BA-985B-D651D9F4E014}" type="pres">
      <dgm:prSet presAssocID="{292E1A27-D424-41CC-B641-F76205C3A1D2}" presName="negativeSpace" presStyleCnt="0"/>
      <dgm:spPr/>
    </dgm:pt>
    <dgm:pt modelId="{2819C0E9-EDA1-4BC5-BC18-E532DB7B00CE}" type="pres">
      <dgm:prSet presAssocID="{292E1A27-D424-41CC-B641-F76205C3A1D2}" presName="childText" presStyleLbl="conFgAcc1" presStyleIdx="4" presStyleCnt="5">
        <dgm:presLayoutVars>
          <dgm:bulletEnabled val="1"/>
        </dgm:presLayoutVars>
      </dgm:prSet>
      <dgm:spPr/>
    </dgm:pt>
  </dgm:ptLst>
  <dgm:cxnLst>
    <dgm:cxn modelId="{79767A16-503F-46E0-B29E-B82BC5E4A0F3}" srcId="{73437C58-E445-4C16-A0FD-E9D20B0A996E}" destId="{BA89F9AA-CBEE-4755-8AC2-E49AE5F52F13}" srcOrd="0" destOrd="0" parTransId="{30C87D63-0C05-4AAE-A60D-A17D113A2369}" sibTransId="{C30106E1-A0C8-4821-84F4-45184B0CA8A7}"/>
    <dgm:cxn modelId="{437E8D18-7684-47C0-973B-83933874591E}" type="presOf" srcId="{BA89F9AA-CBEE-4755-8AC2-E49AE5F52F13}" destId="{0BD7AC8C-6FB7-417B-B6C1-659C903734C2}" srcOrd="0" destOrd="0" presId="urn:microsoft.com/office/officeart/2005/8/layout/list1"/>
    <dgm:cxn modelId="{32E10B21-D915-4D9D-A0BE-9FDA668B5B31}" srcId="{73437C58-E445-4C16-A0FD-E9D20B0A996E}" destId="{292E1A27-D424-41CC-B641-F76205C3A1D2}" srcOrd="4" destOrd="0" parTransId="{AF0CCF2A-37D7-42BC-993D-D20134743862}" sibTransId="{7EDC5859-9EE8-46E7-997D-80A7CD7AEE4F}"/>
    <dgm:cxn modelId="{9AFE7F23-F459-4446-BB34-1675376046E6}" type="presOf" srcId="{D9EA7124-EF4C-4ED4-9CE4-F3EBBCCBF8BE}" destId="{B04DF821-A991-4BE4-ADD5-5F9C3E068958}" srcOrd="0" destOrd="0" presId="urn:microsoft.com/office/officeart/2005/8/layout/list1"/>
    <dgm:cxn modelId="{B4CA1F28-4E5E-496C-9BDE-4536202858D8}" type="presOf" srcId="{B9BD4821-7FD2-4DCC-82D9-3C93AEA96E52}" destId="{8E9AA293-938F-44ED-B34D-6320943B6D74}" srcOrd="1" destOrd="0" presId="urn:microsoft.com/office/officeart/2005/8/layout/list1"/>
    <dgm:cxn modelId="{D77AEE2D-E7E8-486D-9C93-215F07A94585}" srcId="{73437C58-E445-4C16-A0FD-E9D20B0A996E}" destId="{3088C7E0-71AD-458D-889D-B424350D60AF}" srcOrd="1" destOrd="0" parTransId="{658BCFB5-3298-411B-9D3B-CF55948A86AA}" sibTransId="{C9932D0A-3A42-4D91-AC82-EB1B9657109C}"/>
    <dgm:cxn modelId="{96A6D534-3B5E-45D1-9728-464AA1AE8298}" type="presOf" srcId="{4450AA0C-6AE9-4C6B-86DE-4C6C2F26CB44}" destId="{2819C0E9-EDA1-4BC5-BC18-E532DB7B00CE}" srcOrd="0" destOrd="0" presId="urn:microsoft.com/office/officeart/2005/8/layout/list1"/>
    <dgm:cxn modelId="{A8F43C3B-A4A4-40CA-BB6A-1CF8BFDA4B9A}" type="presOf" srcId="{D9EA7124-EF4C-4ED4-9CE4-F3EBBCCBF8BE}" destId="{9E0F0B70-C728-4319-9F81-97286BE9C085}" srcOrd="1" destOrd="0" presId="urn:microsoft.com/office/officeart/2005/8/layout/list1"/>
    <dgm:cxn modelId="{DE3D573B-EE1C-4291-87B9-7EC48175A336}" srcId="{292E1A27-D424-41CC-B641-F76205C3A1D2}" destId="{C6FC4B29-87EE-4D6F-AB34-424A5E07A29F}" srcOrd="1" destOrd="0" parTransId="{4BC216CD-8E98-4AF8-A6F7-6A914F00879E}" sibTransId="{1AE6C15C-740D-4F18-877D-732366DC0C0F}"/>
    <dgm:cxn modelId="{485F3361-68FF-475F-B678-DB35E0589148}" type="presOf" srcId="{292E1A27-D424-41CC-B641-F76205C3A1D2}" destId="{AAB40C41-68CD-49DA-8711-3DC18519D4AD}" srcOrd="1" destOrd="0" presId="urn:microsoft.com/office/officeart/2005/8/layout/list1"/>
    <dgm:cxn modelId="{F80DB042-3E4D-4B29-AF5E-48A4D600738B}" srcId="{B9BD4821-7FD2-4DCC-82D9-3C93AEA96E52}" destId="{4F99D587-2086-48C3-B56B-FFAB47AE5388}" srcOrd="1" destOrd="0" parTransId="{64509982-F1C3-4589-A745-5711E4326593}" sibTransId="{0D21EB33-FC27-4B63-AC82-D44686B0483E}"/>
    <dgm:cxn modelId="{377BD86A-1EAA-47DB-BDCE-9489148B23FE}" srcId="{D9EA7124-EF4C-4ED4-9CE4-F3EBBCCBF8BE}" destId="{FC41EE32-80B5-4BC8-ACAF-3CEEED9E105B}" srcOrd="0" destOrd="0" parTransId="{1B1C862B-C44F-4D07-AF8A-55118C70A72F}" sibTransId="{C0A8BFC2-A4F6-44B0-9BB0-0EFFCA6F38CE}"/>
    <dgm:cxn modelId="{8CB1D650-CE96-43B2-B4A2-F1CBB5A06AF1}" srcId="{73437C58-E445-4C16-A0FD-E9D20B0A996E}" destId="{D9EA7124-EF4C-4ED4-9CE4-F3EBBCCBF8BE}" srcOrd="2" destOrd="0" parTransId="{1646F289-5FAD-4BFA-BC5C-485196F31F66}" sibTransId="{9E0BB16D-8351-4D0B-85BF-B9D81D18B4B0}"/>
    <dgm:cxn modelId="{B0B72952-CB4A-47E4-9A65-257DA3F9DCF9}" srcId="{B9BD4821-7FD2-4DCC-82D9-3C93AEA96E52}" destId="{77BCC15F-278E-4C93-A560-E253BD4AF94B}" srcOrd="0" destOrd="0" parTransId="{A1201ADD-403E-401F-8AF1-DBA3FE909B13}" sibTransId="{D6A71290-C81D-48E2-83DE-6104E07F2C04}"/>
    <dgm:cxn modelId="{9497FA73-93CA-47D6-9A45-9E4FF4595657}" type="presOf" srcId="{FC41EE32-80B5-4BC8-ACAF-3CEEED9E105B}" destId="{CB52AF1D-F533-4FA3-90B2-C526D19B3711}" srcOrd="0" destOrd="0" presId="urn:microsoft.com/office/officeart/2005/8/layout/list1"/>
    <dgm:cxn modelId="{0E0FC977-78B7-4A9D-99D5-3463298ED23D}" type="presOf" srcId="{C6FC4B29-87EE-4D6F-AB34-424A5E07A29F}" destId="{2819C0E9-EDA1-4BC5-BC18-E532DB7B00CE}" srcOrd="0" destOrd="1" presId="urn:microsoft.com/office/officeart/2005/8/layout/list1"/>
    <dgm:cxn modelId="{2F164079-1FC7-43EA-B1AE-4C6FF56A29D3}" type="presOf" srcId="{4F99D587-2086-48C3-B56B-FFAB47AE5388}" destId="{EA155FE7-719F-4774-96F5-ACF231B06482}" srcOrd="0" destOrd="1" presId="urn:microsoft.com/office/officeart/2005/8/layout/list1"/>
    <dgm:cxn modelId="{1EA8147B-5CBD-458E-B25F-B58BB2F04F41}" srcId="{73437C58-E445-4C16-A0FD-E9D20B0A996E}" destId="{B9BD4821-7FD2-4DCC-82D9-3C93AEA96E52}" srcOrd="3" destOrd="0" parTransId="{94ECE628-3D2E-4E98-AA5D-3E2B00EBB731}" sibTransId="{8D3EDFF9-EAD4-48E0-A215-EC60CE903662}"/>
    <dgm:cxn modelId="{D368AB7E-0BA3-4541-B727-405B745A579E}" type="presOf" srcId="{D528536A-D0A1-4B54-9F4B-D08266AABAB1}" destId="{A6F3CDCF-45E0-44BF-8FB5-4A272362F7A6}" srcOrd="0" destOrd="0" presId="urn:microsoft.com/office/officeart/2005/8/layout/list1"/>
    <dgm:cxn modelId="{0554E47E-4B9D-4C46-9010-6D25B0778230}" type="presOf" srcId="{B9BD4821-7FD2-4DCC-82D9-3C93AEA96E52}" destId="{BCA9E379-FFEE-4597-9202-51BCC694E483}" srcOrd="0" destOrd="0" presId="urn:microsoft.com/office/officeart/2005/8/layout/list1"/>
    <dgm:cxn modelId="{CF875E81-57EC-45F8-BE4A-B04AA76B5D77}" srcId="{292E1A27-D424-41CC-B641-F76205C3A1D2}" destId="{4450AA0C-6AE9-4C6B-86DE-4C6C2F26CB44}" srcOrd="0" destOrd="0" parTransId="{A4D8F12E-2AC2-472C-817A-B4D6C4DA30C6}" sibTransId="{7F9BB566-9385-444E-80C4-0BE7174A0B0F}"/>
    <dgm:cxn modelId="{E06D5996-847D-4660-89F7-D9E131F88A6A}" srcId="{3088C7E0-71AD-458D-889D-B424350D60AF}" destId="{D528536A-D0A1-4B54-9F4B-D08266AABAB1}" srcOrd="0" destOrd="0" parTransId="{22C50E04-E472-4C5A-A9C7-5E38EB9D7C0D}" sibTransId="{2D8D2815-7338-498A-9E1A-79D669F09D82}"/>
    <dgm:cxn modelId="{DAF60097-D235-47C9-9879-2ED3F3DD6F10}" type="presOf" srcId="{77BCC15F-278E-4C93-A560-E253BD4AF94B}" destId="{EA155FE7-719F-4774-96F5-ACF231B06482}" srcOrd="0" destOrd="0" presId="urn:microsoft.com/office/officeart/2005/8/layout/list1"/>
    <dgm:cxn modelId="{CF36D998-FAE6-4BDC-AB0B-A40D8A1156A8}" type="presOf" srcId="{BA89F9AA-CBEE-4755-8AC2-E49AE5F52F13}" destId="{A12D6EDB-7B84-4AE4-9377-382AB4A39560}" srcOrd="1" destOrd="0" presId="urn:microsoft.com/office/officeart/2005/8/layout/list1"/>
    <dgm:cxn modelId="{4511089C-8A1B-4F4F-B099-8DCD65465390}" type="presOf" srcId="{3088C7E0-71AD-458D-889D-B424350D60AF}" destId="{966D6AF6-8F8B-4755-AA6D-DAE59306D51B}" srcOrd="0" destOrd="0" presId="urn:microsoft.com/office/officeart/2005/8/layout/list1"/>
    <dgm:cxn modelId="{84E40EB1-9B7A-4DF2-86EC-6C11B1F661AE}" type="presOf" srcId="{B5BC3405-C132-4837-82A3-0E3A985C90B5}" destId="{CB52AF1D-F533-4FA3-90B2-C526D19B3711}" srcOrd="0" destOrd="1" presId="urn:microsoft.com/office/officeart/2005/8/layout/list1"/>
    <dgm:cxn modelId="{CDE85EC4-ED95-41D9-B502-8C09CF272196}" srcId="{3088C7E0-71AD-458D-889D-B424350D60AF}" destId="{1F715CEB-2208-420E-A54A-E327041AE477}" srcOrd="1" destOrd="0" parTransId="{B7ECD56B-6CDA-45DA-B390-03DB5ECDCACC}" sibTransId="{0FA3B12A-5AF5-42DE-AB44-21CFAE68C862}"/>
    <dgm:cxn modelId="{BFCFD7D4-62AD-4B07-AACE-CF25EC86A496}" srcId="{D9EA7124-EF4C-4ED4-9CE4-F3EBBCCBF8BE}" destId="{B5BC3405-C132-4837-82A3-0E3A985C90B5}" srcOrd="1" destOrd="0" parTransId="{92E49C6D-0B18-46D7-880E-7E2DEEEE31F5}" sibTransId="{0333E188-8353-4A18-9965-41EE8DAF4002}"/>
    <dgm:cxn modelId="{E6DF5EE9-B359-47ED-B48E-533F74807CE5}" type="presOf" srcId="{292E1A27-D424-41CC-B641-F76205C3A1D2}" destId="{A5203564-25F2-4E03-9F93-4353EC4588CE}" srcOrd="0" destOrd="0" presId="urn:microsoft.com/office/officeart/2005/8/layout/list1"/>
    <dgm:cxn modelId="{1A6166EE-2A38-47BD-BBD6-5A39141B585A}" type="presOf" srcId="{73437C58-E445-4C16-A0FD-E9D20B0A996E}" destId="{A4D4FE99-15F3-4E8E-B307-3097069CD6D3}" srcOrd="0" destOrd="0" presId="urn:microsoft.com/office/officeart/2005/8/layout/list1"/>
    <dgm:cxn modelId="{60D8EDF2-A3FC-4D18-A745-2515BFBACDD7}" type="presOf" srcId="{3088C7E0-71AD-458D-889D-B424350D60AF}" destId="{5A48645D-14DC-4D25-A822-28286BE7175B}" srcOrd="1" destOrd="0" presId="urn:microsoft.com/office/officeart/2005/8/layout/list1"/>
    <dgm:cxn modelId="{DD807BFA-287B-41B9-B6CF-1182C9E1D0C7}" type="presOf" srcId="{1F715CEB-2208-420E-A54A-E327041AE477}" destId="{A6F3CDCF-45E0-44BF-8FB5-4A272362F7A6}" srcOrd="0" destOrd="1" presId="urn:microsoft.com/office/officeart/2005/8/layout/list1"/>
    <dgm:cxn modelId="{1B4035FE-CFD8-447A-9E47-D58D296F6F8B}" type="presOf" srcId="{380A9EB1-6B5A-4C6F-A1DC-A6D51F0F1B25}" destId="{9B90A0AF-8B5C-43B4-BD36-68D0DF26B588}" srcOrd="0" destOrd="0" presId="urn:microsoft.com/office/officeart/2005/8/layout/list1"/>
    <dgm:cxn modelId="{A1315EFF-CEFA-4D89-8309-77E293F9EF9A}" srcId="{BA89F9AA-CBEE-4755-8AC2-E49AE5F52F13}" destId="{380A9EB1-6B5A-4C6F-A1DC-A6D51F0F1B25}" srcOrd="0" destOrd="0" parTransId="{C2BCF3E2-CDE7-4FA9-9E55-6404FE0D87B1}" sibTransId="{929698D7-243A-42D0-83E6-4816C2259A76}"/>
    <dgm:cxn modelId="{D01D49A9-7795-41D8-A77E-2EC61AD8BEE7}" type="presParOf" srcId="{A4D4FE99-15F3-4E8E-B307-3097069CD6D3}" destId="{C8E8B597-36D7-4E46-95C4-6E221C0BD404}" srcOrd="0" destOrd="0" presId="urn:microsoft.com/office/officeart/2005/8/layout/list1"/>
    <dgm:cxn modelId="{1545B911-07A8-4C25-978C-824D496D175F}" type="presParOf" srcId="{C8E8B597-36D7-4E46-95C4-6E221C0BD404}" destId="{0BD7AC8C-6FB7-417B-B6C1-659C903734C2}" srcOrd="0" destOrd="0" presId="urn:microsoft.com/office/officeart/2005/8/layout/list1"/>
    <dgm:cxn modelId="{31506747-6928-4803-B899-E2FFA29A04EA}" type="presParOf" srcId="{C8E8B597-36D7-4E46-95C4-6E221C0BD404}" destId="{A12D6EDB-7B84-4AE4-9377-382AB4A39560}" srcOrd="1" destOrd="0" presId="urn:microsoft.com/office/officeart/2005/8/layout/list1"/>
    <dgm:cxn modelId="{3919EE76-E727-4E10-A199-1B2AC3A22429}" type="presParOf" srcId="{A4D4FE99-15F3-4E8E-B307-3097069CD6D3}" destId="{BF78E194-8A8D-4CB3-9B12-693AFE7B86D9}" srcOrd="1" destOrd="0" presId="urn:microsoft.com/office/officeart/2005/8/layout/list1"/>
    <dgm:cxn modelId="{538B2633-86C3-4E20-8450-69C741069B3D}" type="presParOf" srcId="{A4D4FE99-15F3-4E8E-B307-3097069CD6D3}" destId="{9B90A0AF-8B5C-43B4-BD36-68D0DF26B588}" srcOrd="2" destOrd="0" presId="urn:microsoft.com/office/officeart/2005/8/layout/list1"/>
    <dgm:cxn modelId="{2422D49C-300A-48A5-B18E-3F7A221B5C7B}" type="presParOf" srcId="{A4D4FE99-15F3-4E8E-B307-3097069CD6D3}" destId="{AA5AEA9D-66D7-4FC2-AAE8-75044179B43F}" srcOrd="3" destOrd="0" presId="urn:microsoft.com/office/officeart/2005/8/layout/list1"/>
    <dgm:cxn modelId="{90C5DB95-05C8-4102-ABE5-E638A0292CB2}" type="presParOf" srcId="{A4D4FE99-15F3-4E8E-B307-3097069CD6D3}" destId="{B2DB59A8-FDEE-4ADA-8F37-A2310AB6966F}" srcOrd="4" destOrd="0" presId="urn:microsoft.com/office/officeart/2005/8/layout/list1"/>
    <dgm:cxn modelId="{9D83893B-EE61-430B-98DA-6DFEE91EB5ED}" type="presParOf" srcId="{B2DB59A8-FDEE-4ADA-8F37-A2310AB6966F}" destId="{966D6AF6-8F8B-4755-AA6D-DAE59306D51B}" srcOrd="0" destOrd="0" presId="urn:microsoft.com/office/officeart/2005/8/layout/list1"/>
    <dgm:cxn modelId="{5BCCA0DB-E0A4-478F-A5BF-57AE3E87BCEB}" type="presParOf" srcId="{B2DB59A8-FDEE-4ADA-8F37-A2310AB6966F}" destId="{5A48645D-14DC-4D25-A822-28286BE7175B}" srcOrd="1" destOrd="0" presId="urn:microsoft.com/office/officeart/2005/8/layout/list1"/>
    <dgm:cxn modelId="{40E00BA8-D7B6-40E2-9519-244EF4561449}" type="presParOf" srcId="{A4D4FE99-15F3-4E8E-B307-3097069CD6D3}" destId="{3761DE52-1A2B-4E41-863C-750D881057E8}" srcOrd="5" destOrd="0" presId="urn:microsoft.com/office/officeart/2005/8/layout/list1"/>
    <dgm:cxn modelId="{C2864C66-0E66-4672-8ABB-798107166DDA}" type="presParOf" srcId="{A4D4FE99-15F3-4E8E-B307-3097069CD6D3}" destId="{A6F3CDCF-45E0-44BF-8FB5-4A272362F7A6}" srcOrd="6" destOrd="0" presId="urn:microsoft.com/office/officeart/2005/8/layout/list1"/>
    <dgm:cxn modelId="{1344A97D-D129-442A-8B29-7F1FAB3C681C}" type="presParOf" srcId="{A4D4FE99-15F3-4E8E-B307-3097069CD6D3}" destId="{65FBACE4-121E-4F15-8982-3883F374C6F0}" srcOrd="7" destOrd="0" presId="urn:microsoft.com/office/officeart/2005/8/layout/list1"/>
    <dgm:cxn modelId="{CD9722D2-F4F4-4751-8877-56902A20EC86}" type="presParOf" srcId="{A4D4FE99-15F3-4E8E-B307-3097069CD6D3}" destId="{DB377D06-47E1-41DC-AB9E-F89A63AE5940}" srcOrd="8" destOrd="0" presId="urn:microsoft.com/office/officeart/2005/8/layout/list1"/>
    <dgm:cxn modelId="{1A97C0C7-E4EF-4651-8C37-6CE55002E0ED}" type="presParOf" srcId="{DB377D06-47E1-41DC-AB9E-F89A63AE5940}" destId="{B04DF821-A991-4BE4-ADD5-5F9C3E068958}" srcOrd="0" destOrd="0" presId="urn:microsoft.com/office/officeart/2005/8/layout/list1"/>
    <dgm:cxn modelId="{166B6624-AED0-4FE1-BF88-17C60522D77C}" type="presParOf" srcId="{DB377D06-47E1-41DC-AB9E-F89A63AE5940}" destId="{9E0F0B70-C728-4319-9F81-97286BE9C085}" srcOrd="1" destOrd="0" presId="urn:microsoft.com/office/officeart/2005/8/layout/list1"/>
    <dgm:cxn modelId="{5D8EB146-5CDD-4D1C-8AE2-D55E779ADA43}" type="presParOf" srcId="{A4D4FE99-15F3-4E8E-B307-3097069CD6D3}" destId="{4B75AA33-3452-4D33-BF77-21EA0540DB42}" srcOrd="9" destOrd="0" presId="urn:microsoft.com/office/officeart/2005/8/layout/list1"/>
    <dgm:cxn modelId="{4D678E1A-FE8F-4956-87AD-23405CD6B94F}" type="presParOf" srcId="{A4D4FE99-15F3-4E8E-B307-3097069CD6D3}" destId="{CB52AF1D-F533-4FA3-90B2-C526D19B3711}" srcOrd="10" destOrd="0" presId="urn:microsoft.com/office/officeart/2005/8/layout/list1"/>
    <dgm:cxn modelId="{B912F0A2-C49D-46F6-B13A-A8B028420404}" type="presParOf" srcId="{A4D4FE99-15F3-4E8E-B307-3097069CD6D3}" destId="{2D6F35EE-FEAF-46FC-8168-808F1EDF5B23}" srcOrd="11" destOrd="0" presId="urn:microsoft.com/office/officeart/2005/8/layout/list1"/>
    <dgm:cxn modelId="{9E06E409-6E93-4A41-8407-853A8D841941}" type="presParOf" srcId="{A4D4FE99-15F3-4E8E-B307-3097069CD6D3}" destId="{90FD3346-CCFE-4F0D-A31F-02B86DBDB520}" srcOrd="12" destOrd="0" presId="urn:microsoft.com/office/officeart/2005/8/layout/list1"/>
    <dgm:cxn modelId="{20671CD9-80F5-454F-9887-5BE71480B943}" type="presParOf" srcId="{90FD3346-CCFE-4F0D-A31F-02B86DBDB520}" destId="{BCA9E379-FFEE-4597-9202-51BCC694E483}" srcOrd="0" destOrd="0" presId="urn:microsoft.com/office/officeart/2005/8/layout/list1"/>
    <dgm:cxn modelId="{B36ECDAE-0D85-4BF4-8911-B8164D956F18}" type="presParOf" srcId="{90FD3346-CCFE-4F0D-A31F-02B86DBDB520}" destId="{8E9AA293-938F-44ED-B34D-6320943B6D74}" srcOrd="1" destOrd="0" presId="urn:microsoft.com/office/officeart/2005/8/layout/list1"/>
    <dgm:cxn modelId="{0793435A-148B-43D3-BDD0-A8060C8A31C3}" type="presParOf" srcId="{A4D4FE99-15F3-4E8E-B307-3097069CD6D3}" destId="{7BB29BF9-CBFB-4300-85DE-65F26241FFD6}" srcOrd="13" destOrd="0" presId="urn:microsoft.com/office/officeart/2005/8/layout/list1"/>
    <dgm:cxn modelId="{8A1BF260-B722-4587-95CD-7742F170BA1F}" type="presParOf" srcId="{A4D4FE99-15F3-4E8E-B307-3097069CD6D3}" destId="{EA155FE7-719F-4774-96F5-ACF231B06482}" srcOrd="14" destOrd="0" presId="urn:microsoft.com/office/officeart/2005/8/layout/list1"/>
    <dgm:cxn modelId="{06222CCB-2919-40D1-9E15-D2AAFF551D6A}" type="presParOf" srcId="{A4D4FE99-15F3-4E8E-B307-3097069CD6D3}" destId="{EC4BB2FF-E423-467F-B356-DE7C9E4DC8AE}" srcOrd="15" destOrd="0" presId="urn:microsoft.com/office/officeart/2005/8/layout/list1"/>
    <dgm:cxn modelId="{D01E710E-43B4-4AFB-8B4E-007157504960}" type="presParOf" srcId="{A4D4FE99-15F3-4E8E-B307-3097069CD6D3}" destId="{749BC7A2-C8AF-4AC4-BDB9-65E68CF26E64}" srcOrd="16" destOrd="0" presId="urn:microsoft.com/office/officeart/2005/8/layout/list1"/>
    <dgm:cxn modelId="{6A434EA5-DE31-4A1F-95DD-D779C78DCCD2}" type="presParOf" srcId="{749BC7A2-C8AF-4AC4-BDB9-65E68CF26E64}" destId="{A5203564-25F2-4E03-9F93-4353EC4588CE}" srcOrd="0" destOrd="0" presId="urn:microsoft.com/office/officeart/2005/8/layout/list1"/>
    <dgm:cxn modelId="{8D7A10B0-4083-4170-B04B-74A28DA2E7D1}" type="presParOf" srcId="{749BC7A2-C8AF-4AC4-BDB9-65E68CF26E64}" destId="{AAB40C41-68CD-49DA-8711-3DC18519D4AD}" srcOrd="1" destOrd="0" presId="urn:microsoft.com/office/officeart/2005/8/layout/list1"/>
    <dgm:cxn modelId="{B4D6C02B-000C-4D12-B27B-1F8D8DFD12AA}" type="presParOf" srcId="{A4D4FE99-15F3-4E8E-B307-3097069CD6D3}" destId="{89381D09-953F-48BA-985B-D651D9F4E014}" srcOrd="17" destOrd="0" presId="urn:microsoft.com/office/officeart/2005/8/layout/list1"/>
    <dgm:cxn modelId="{25EBBAD9-0CF7-465B-9B14-64E2208A070E}" type="presParOf" srcId="{A4D4FE99-15F3-4E8E-B307-3097069CD6D3}" destId="{2819C0E9-EDA1-4BC5-BC18-E532DB7B00C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8C0213-446A-4E00-A7D2-6E43C6133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AC1AEE-6F81-459D-9978-8A29BD851ABD}">
      <dgm:prSet phldrT="[Text]"/>
      <dgm:spPr/>
      <dgm:t>
        <a:bodyPr/>
        <a:lstStyle/>
        <a:p>
          <a:r>
            <a:rPr lang="en-US" dirty="0"/>
            <a:t>Poor hygiene (lice, scabies, severe or untreated rashes or wounds, bedsores)</a:t>
          </a:r>
        </a:p>
      </dgm:t>
    </dgm:pt>
    <dgm:pt modelId="{F49248F0-C563-41DC-9730-FC8A6A868454}" type="parTrans" cxnId="{EF2006E0-428A-4C80-A796-0A2DFD642463}">
      <dgm:prSet/>
      <dgm:spPr/>
      <dgm:t>
        <a:bodyPr/>
        <a:lstStyle/>
        <a:p>
          <a:endParaRPr lang="en-US"/>
        </a:p>
      </dgm:t>
    </dgm:pt>
    <dgm:pt modelId="{00BF9987-FBB8-4163-8B2A-19061E84D603}" type="sibTrans" cxnId="{EF2006E0-428A-4C80-A796-0A2DFD642463}">
      <dgm:prSet/>
      <dgm:spPr/>
      <dgm:t>
        <a:bodyPr/>
        <a:lstStyle/>
        <a:p>
          <a:endParaRPr lang="en-US"/>
        </a:p>
      </dgm:t>
    </dgm:pt>
    <dgm:pt modelId="{1F19FD0B-6638-4AFF-BD1E-DA24853AA491}">
      <dgm:prSet phldrT="[Text]"/>
      <dgm:spPr/>
      <dgm:t>
        <a:bodyPr/>
        <a:lstStyle/>
        <a:p>
          <a:r>
            <a:rPr lang="en-US" dirty="0"/>
            <a:t>Malnutrition or dehydration</a:t>
          </a:r>
        </a:p>
      </dgm:t>
    </dgm:pt>
    <dgm:pt modelId="{16D9B590-C008-41FD-9A9F-B15A1C796FE4}" type="parTrans" cxnId="{C17C1CD1-D472-4759-85AC-7EF307A00CA5}">
      <dgm:prSet/>
      <dgm:spPr/>
      <dgm:t>
        <a:bodyPr/>
        <a:lstStyle/>
        <a:p>
          <a:endParaRPr lang="en-US"/>
        </a:p>
      </dgm:t>
    </dgm:pt>
    <dgm:pt modelId="{D9F13918-FE37-4BE5-86AE-479F309C2016}" type="sibTrans" cxnId="{C17C1CD1-D472-4759-85AC-7EF307A00CA5}">
      <dgm:prSet/>
      <dgm:spPr/>
      <dgm:t>
        <a:bodyPr/>
        <a:lstStyle/>
        <a:p>
          <a:endParaRPr lang="en-US"/>
        </a:p>
      </dgm:t>
    </dgm:pt>
    <dgm:pt modelId="{C8AF5736-8C0B-4985-954E-5B17D18974F2}">
      <dgm:prSet phldrT="[Text]"/>
      <dgm:spPr/>
      <dgm:t>
        <a:bodyPr/>
        <a:lstStyle/>
        <a:p>
          <a:r>
            <a:rPr lang="en-US" dirty="0"/>
            <a:t>Hazardous or unsafe conditions (bad wiring, no heat, poor plumbing, unsanitary conditions)</a:t>
          </a:r>
        </a:p>
      </dgm:t>
    </dgm:pt>
    <dgm:pt modelId="{58E61569-4BD9-4725-99F4-3F9DE8A267A1}" type="parTrans" cxnId="{7F0908C9-E48A-4562-B262-67EB2E369482}">
      <dgm:prSet/>
      <dgm:spPr/>
      <dgm:t>
        <a:bodyPr/>
        <a:lstStyle/>
        <a:p>
          <a:endParaRPr lang="en-US"/>
        </a:p>
      </dgm:t>
    </dgm:pt>
    <dgm:pt modelId="{98A56017-A622-4D9F-8572-5EDB2D486227}" type="sibTrans" cxnId="{7F0908C9-E48A-4562-B262-67EB2E369482}">
      <dgm:prSet/>
      <dgm:spPr/>
      <dgm:t>
        <a:bodyPr/>
        <a:lstStyle/>
        <a:p>
          <a:endParaRPr lang="en-US"/>
        </a:p>
      </dgm:t>
    </dgm:pt>
    <dgm:pt modelId="{03C1A0C2-0B40-4BE5-A5EB-181AE73E1ABF}">
      <dgm:prSet phldrT="[Text]"/>
      <dgm:spPr/>
      <dgm:t>
        <a:bodyPr/>
        <a:lstStyle/>
        <a:p>
          <a:r>
            <a:rPr lang="en-US" dirty="0"/>
            <a:t>Dirt, fleas, bed bugs, soiled bedding, odors</a:t>
          </a:r>
        </a:p>
      </dgm:t>
    </dgm:pt>
    <dgm:pt modelId="{ABBCD027-2B06-4D4A-90D5-755BB7B467D8}" type="parTrans" cxnId="{E8204CC6-8BAD-41E3-9D92-A15F22E3DD3A}">
      <dgm:prSet/>
      <dgm:spPr/>
      <dgm:t>
        <a:bodyPr/>
        <a:lstStyle/>
        <a:p>
          <a:endParaRPr lang="en-US"/>
        </a:p>
      </dgm:t>
    </dgm:pt>
    <dgm:pt modelId="{4121C5CB-3379-45A8-B877-77717EF73C6E}" type="sibTrans" cxnId="{E8204CC6-8BAD-41E3-9D92-A15F22E3DD3A}">
      <dgm:prSet/>
      <dgm:spPr/>
      <dgm:t>
        <a:bodyPr/>
        <a:lstStyle/>
        <a:p>
          <a:endParaRPr lang="en-US"/>
        </a:p>
      </dgm:t>
    </dgm:pt>
    <dgm:pt modelId="{3AC61B96-0709-463F-9DED-2ED94637A878}">
      <dgm:prSet phldrT="[Text]"/>
      <dgm:spPr/>
      <dgm:t>
        <a:bodyPr/>
        <a:lstStyle/>
        <a:p>
          <a:r>
            <a:rPr lang="en-US" dirty="0"/>
            <a:t>Inadequate clothing, lack of basic medical care or medications</a:t>
          </a:r>
        </a:p>
      </dgm:t>
    </dgm:pt>
    <dgm:pt modelId="{D7666D7C-FDD9-49E7-B27B-2BF21E02EF14}" type="parTrans" cxnId="{3EF5247D-B488-4731-B21E-4FA2B1B30D25}">
      <dgm:prSet/>
      <dgm:spPr/>
      <dgm:t>
        <a:bodyPr/>
        <a:lstStyle/>
        <a:p>
          <a:endParaRPr lang="en-US"/>
        </a:p>
      </dgm:t>
    </dgm:pt>
    <dgm:pt modelId="{78917623-63E0-4ED4-BB55-699F58B197FF}" type="sibTrans" cxnId="{3EF5247D-B488-4731-B21E-4FA2B1B30D25}">
      <dgm:prSet/>
      <dgm:spPr/>
      <dgm:t>
        <a:bodyPr/>
        <a:lstStyle/>
        <a:p>
          <a:endParaRPr lang="en-US"/>
        </a:p>
      </dgm:t>
    </dgm:pt>
    <dgm:pt modelId="{05FC79BF-37D5-455C-A32F-08B3F24D5EFB}">
      <dgm:prSet phldrT="[Text]"/>
      <dgm:spPr/>
      <dgm:t>
        <a:bodyPr/>
        <a:lstStyle/>
        <a:p>
          <a:r>
            <a:rPr lang="en-US" dirty="0"/>
            <a:t>Exposure to elements (sunburn, bites, cold)</a:t>
          </a:r>
        </a:p>
      </dgm:t>
    </dgm:pt>
    <dgm:pt modelId="{4DF2E6A2-015D-4898-87F9-D06B3DF83088}" type="parTrans" cxnId="{9C5FAEE3-83BC-49C1-8AAE-AD0B20394C03}">
      <dgm:prSet/>
      <dgm:spPr/>
      <dgm:t>
        <a:bodyPr/>
        <a:lstStyle/>
        <a:p>
          <a:endParaRPr lang="en-US"/>
        </a:p>
      </dgm:t>
    </dgm:pt>
    <dgm:pt modelId="{3AD67276-8BB2-4375-AF00-1401A8DCE2E8}" type="sibTrans" cxnId="{9C5FAEE3-83BC-49C1-8AAE-AD0B20394C03}">
      <dgm:prSet/>
      <dgm:spPr/>
      <dgm:t>
        <a:bodyPr/>
        <a:lstStyle/>
        <a:p>
          <a:endParaRPr lang="en-US"/>
        </a:p>
      </dgm:t>
    </dgm:pt>
    <dgm:pt modelId="{09D5441E-372F-4451-9652-B1FAA850D288}">
      <dgm:prSet phldrT="[Text]"/>
      <dgm:spPr/>
      <dgm:t>
        <a:bodyPr/>
        <a:lstStyle/>
        <a:p>
          <a:r>
            <a:rPr lang="en-US" dirty="0"/>
            <a:t>Behaviors that are not age-appropriate (wetting, soiling)</a:t>
          </a:r>
        </a:p>
      </dgm:t>
    </dgm:pt>
    <dgm:pt modelId="{9DB0F8E7-36D9-4728-A39A-92D59CFDBACD}" type="parTrans" cxnId="{2813D8CB-7A3D-4C3B-A545-3340BDE251D4}">
      <dgm:prSet/>
      <dgm:spPr/>
      <dgm:t>
        <a:bodyPr/>
        <a:lstStyle/>
        <a:p>
          <a:endParaRPr lang="en-US"/>
        </a:p>
      </dgm:t>
    </dgm:pt>
    <dgm:pt modelId="{24CF09DD-6E6F-42B6-8C44-23E3DFA511EB}" type="sibTrans" cxnId="{2813D8CB-7A3D-4C3B-A545-3340BDE251D4}">
      <dgm:prSet/>
      <dgm:spPr/>
      <dgm:t>
        <a:bodyPr/>
        <a:lstStyle/>
        <a:p>
          <a:endParaRPr lang="en-US"/>
        </a:p>
      </dgm:t>
    </dgm:pt>
    <dgm:pt modelId="{D30FD7A8-8CFE-49C0-B743-B07DD94338A3}" type="pres">
      <dgm:prSet presAssocID="{808C0213-446A-4E00-A7D2-6E43C6133943}" presName="Name0" presStyleCnt="0">
        <dgm:presLayoutVars>
          <dgm:chMax val="7"/>
          <dgm:chPref val="7"/>
          <dgm:dir/>
        </dgm:presLayoutVars>
      </dgm:prSet>
      <dgm:spPr/>
    </dgm:pt>
    <dgm:pt modelId="{F9903700-D2D1-4540-A78F-8EFF016E43D4}" type="pres">
      <dgm:prSet presAssocID="{808C0213-446A-4E00-A7D2-6E43C6133943}" presName="Name1" presStyleCnt="0"/>
      <dgm:spPr/>
    </dgm:pt>
    <dgm:pt modelId="{9A3CDF6A-C964-498B-8818-B6594CC8AEA1}" type="pres">
      <dgm:prSet presAssocID="{808C0213-446A-4E00-A7D2-6E43C6133943}" presName="cycle" presStyleCnt="0"/>
      <dgm:spPr/>
    </dgm:pt>
    <dgm:pt modelId="{9BA69770-00CC-4179-9BCA-B1E222A76903}" type="pres">
      <dgm:prSet presAssocID="{808C0213-446A-4E00-A7D2-6E43C6133943}" presName="srcNode" presStyleLbl="node1" presStyleIdx="0" presStyleCnt="7"/>
      <dgm:spPr/>
    </dgm:pt>
    <dgm:pt modelId="{E8ABB387-A4BA-4349-A442-A0C3F4B769EE}" type="pres">
      <dgm:prSet presAssocID="{808C0213-446A-4E00-A7D2-6E43C6133943}" presName="conn" presStyleLbl="parChTrans1D2" presStyleIdx="0" presStyleCnt="1"/>
      <dgm:spPr/>
    </dgm:pt>
    <dgm:pt modelId="{E54776A4-B9F2-4BF5-9CA9-B3972B2202C5}" type="pres">
      <dgm:prSet presAssocID="{808C0213-446A-4E00-A7D2-6E43C6133943}" presName="extraNode" presStyleLbl="node1" presStyleIdx="0" presStyleCnt="7"/>
      <dgm:spPr/>
    </dgm:pt>
    <dgm:pt modelId="{0B8DC33C-60A7-4903-B377-B7F1BC8AD9EC}" type="pres">
      <dgm:prSet presAssocID="{808C0213-446A-4E00-A7D2-6E43C6133943}" presName="dstNode" presStyleLbl="node1" presStyleIdx="0" presStyleCnt="7"/>
      <dgm:spPr/>
    </dgm:pt>
    <dgm:pt modelId="{B6653C10-A6BE-4EFB-B0F3-1302E81BD15B}" type="pres">
      <dgm:prSet presAssocID="{6FAC1AEE-6F81-459D-9978-8A29BD851ABD}" presName="text_1" presStyleLbl="node1" presStyleIdx="0" presStyleCnt="7">
        <dgm:presLayoutVars>
          <dgm:bulletEnabled val="1"/>
        </dgm:presLayoutVars>
      </dgm:prSet>
      <dgm:spPr/>
    </dgm:pt>
    <dgm:pt modelId="{9C13BBFD-2A86-48E9-8495-0254E0EDAF7D}" type="pres">
      <dgm:prSet presAssocID="{6FAC1AEE-6F81-459D-9978-8A29BD851ABD}" presName="accent_1" presStyleCnt="0"/>
      <dgm:spPr/>
    </dgm:pt>
    <dgm:pt modelId="{BB5503DF-05FF-401C-861B-3E0228793F1A}" type="pres">
      <dgm:prSet presAssocID="{6FAC1AEE-6F81-459D-9978-8A29BD851ABD}" presName="accentRepeatNode" presStyleLbl="solidFgAcc1" presStyleIdx="0" presStyleCnt="7"/>
      <dgm:spPr/>
    </dgm:pt>
    <dgm:pt modelId="{B74D6E10-0773-4733-AD1E-F310A15B1760}" type="pres">
      <dgm:prSet presAssocID="{1F19FD0B-6638-4AFF-BD1E-DA24853AA491}" presName="text_2" presStyleLbl="node1" presStyleIdx="1" presStyleCnt="7">
        <dgm:presLayoutVars>
          <dgm:bulletEnabled val="1"/>
        </dgm:presLayoutVars>
      </dgm:prSet>
      <dgm:spPr/>
    </dgm:pt>
    <dgm:pt modelId="{51F991F2-012D-4E03-8A95-40A5403D79B3}" type="pres">
      <dgm:prSet presAssocID="{1F19FD0B-6638-4AFF-BD1E-DA24853AA491}" presName="accent_2" presStyleCnt="0"/>
      <dgm:spPr/>
    </dgm:pt>
    <dgm:pt modelId="{799926A3-9156-4A05-AEDC-F52C8395C878}" type="pres">
      <dgm:prSet presAssocID="{1F19FD0B-6638-4AFF-BD1E-DA24853AA491}" presName="accentRepeatNode" presStyleLbl="solidFgAcc1" presStyleIdx="1" presStyleCnt="7"/>
      <dgm:spPr/>
    </dgm:pt>
    <dgm:pt modelId="{83CF49E2-1D2B-44B9-A4A9-DE57D8EF60D8}" type="pres">
      <dgm:prSet presAssocID="{C8AF5736-8C0B-4985-954E-5B17D18974F2}" presName="text_3" presStyleLbl="node1" presStyleIdx="2" presStyleCnt="7">
        <dgm:presLayoutVars>
          <dgm:bulletEnabled val="1"/>
        </dgm:presLayoutVars>
      </dgm:prSet>
      <dgm:spPr/>
    </dgm:pt>
    <dgm:pt modelId="{0AA417D2-72EB-4938-9942-272A24484962}" type="pres">
      <dgm:prSet presAssocID="{C8AF5736-8C0B-4985-954E-5B17D18974F2}" presName="accent_3" presStyleCnt="0"/>
      <dgm:spPr/>
    </dgm:pt>
    <dgm:pt modelId="{9AB1B1BE-FADF-45F6-8C08-1257316A01E1}" type="pres">
      <dgm:prSet presAssocID="{C8AF5736-8C0B-4985-954E-5B17D18974F2}" presName="accentRepeatNode" presStyleLbl="solidFgAcc1" presStyleIdx="2" presStyleCnt="7"/>
      <dgm:spPr/>
    </dgm:pt>
    <dgm:pt modelId="{BD1B16DF-6950-4E12-92C0-CED23BDE8CE8}" type="pres">
      <dgm:prSet presAssocID="{03C1A0C2-0B40-4BE5-A5EB-181AE73E1ABF}" presName="text_4" presStyleLbl="node1" presStyleIdx="3" presStyleCnt="7">
        <dgm:presLayoutVars>
          <dgm:bulletEnabled val="1"/>
        </dgm:presLayoutVars>
      </dgm:prSet>
      <dgm:spPr/>
    </dgm:pt>
    <dgm:pt modelId="{A3759C1C-4A84-4272-986A-E87BEB1D47DB}" type="pres">
      <dgm:prSet presAssocID="{03C1A0C2-0B40-4BE5-A5EB-181AE73E1ABF}" presName="accent_4" presStyleCnt="0"/>
      <dgm:spPr/>
    </dgm:pt>
    <dgm:pt modelId="{9D5301AF-D08B-4C3B-9D77-94251EB6DF0D}" type="pres">
      <dgm:prSet presAssocID="{03C1A0C2-0B40-4BE5-A5EB-181AE73E1ABF}" presName="accentRepeatNode" presStyleLbl="solidFgAcc1" presStyleIdx="3" presStyleCnt="7"/>
      <dgm:spPr/>
    </dgm:pt>
    <dgm:pt modelId="{05EB0880-AEC9-48B6-936C-3DC3B8BB31F0}" type="pres">
      <dgm:prSet presAssocID="{3AC61B96-0709-463F-9DED-2ED94637A878}" presName="text_5" presStyleLbl="node1" presStyleIdx="4" presStyleCnt="7">
        <dgm:presLayoutVars>
          <dgm:bulletEnabled val="1"/>
        </dgm:presLayoutVars>
      </dgm:prSet>
      <dgm:spPr/>
    </dgm:pt>
    <dgm:pt modelId="{338E6093-7425-4649-8199-BDFB637C31F6}" type="pres">
      <dgm:prSet presAssocID="{3AC61B96-0709-463F-9DED-2ED94637A878}" presName="accent_5" presStyleCnt="0"/>
      <dgm:spPr/>
    </dgm:pt>
    <dgm:pt modelId="{8C9DB7DE-2FBF-4ADB-B9A0-94794D70E748}" type="pres">
      <dgm:prSet presAssocID="{3AC61B96-0709-463F-9DED-2ED94637A878}" presName="accentRepeatNode" presStyleLbl="solidFgAcc1" presStyleIdx="4" presStyleCnt="7"/>
      <dgm:spPr/>
    </dgm:pt>
    <dgm:pt modelId="{E62C409E-4BD5-47D1-82CC-C4B3EC396C3E}" type="pres">
      <dgm:prSet presAssocID="{05FC79BF-37D5-455C-A32F-08B3F24D5EFB}" presName="text_6" presStyleLbl="node1" presStyleIdx="5" presStyleCnt="7">
        <dgm:presLayoutVars>
          <dgm:bulletEnabled val="1"/>
        </dgm:presLayoutVars>
      </dgm:prSet>
      <dgm:spPr/>
    </dgm:pt>
    <dgm:pt modelId="{5B7A6EF5-A94A-4F47-9189-2D60D7234498}" type="pres">
      <dgm:prSet presAssocID="{05FC79BF-37D5-455C-A32F-08B3F24D5EFB}" presName="accent_6" presStyleCnt="0"/>
      <dgm:spPr/>
    </dgm:pt>
    <dgm:pt modelId="{C376E9B0-EC34-4756-B64D-2D8BD419D9EA}" type="pres">
      <dgm:prSet presAssocID="{05FC79BF-37D5-455C-A32F-08B3F24D5EFB}" presName="accentRepeatNode" presStyleLbl="solidFgAcc1" presStyleIdx="5" presStyleCnt="7"/>
      <dgm:spPr/>
    </dgm:pt>
    <dgm:pt modelId="{3A414954-A9C2-4629-AAE1-CA06CA5C01B3}" type="pres">
      <dgm:prSet presAssocID="{09D5441E-372F-4451-9652-B1FAA850D288}" presName="text_7" presStyleLbl="node1" presStyleIdx="6" presStyleCnt="7">
        <dgm:presLayoutVars>
          <dgm:bulletEnabled val="1"/>
        </dgm:presLayoutVars>
      </dgm:prSet>
      <dgm:spPr/>
    </dgm:pt>
    <dgm:pt modelId="{0D23F4C4-C182-43B0-915D-24032F9C1003}" type="pres">
      <dgm:prSet presAssocID="{09D5441E-372F-4451-9652-B1FAA850D288}" presName="accent_7" presStyleCnt="0"/>
      <dgm:spPr/>
    </dgm:pt>
    <dgm:pt modelId="{CD1A1C53-810E-4D86-AB0D-DC273FE6FCA5}" type="pres">
      <dgm:prSet presAssocID="{09D5441E-372F-4451-9652-B1FAA850D288}" presName="accentRepeatNode" presStyleLbl="solidFgAcc1" presStyleIdx="6" presStyleCnt="7"/>
      <dgm:spPr/>
    </dgm:pt>
  </dgm:ptLst>
  <dgm:cxnLst>
    <dgm:cxn modelId="{0EB8EE04-E3F3-4BEB-AB09-CE7260AA0C6A}" type="presOf" srcId="{C8AF5736-8C0B-4985-954E-5B17D18974F2}" destId="{83CF49E2-1D2B-44B9-A4A9-DE57D8EF60D8}" srcOrd="0" destOrd="0" presId="urn:microsoft.com/office/officeart/2008/layout/VerticalCurvedList"/>
    <dgm:cxn modelId="{1B6F1A62-4A9F-4907-A924-5BFC4A68844F}" type="presOf" srcId="{6FAC1AEE-6F81-459D-9978-8A29BD851ABD}" destId="{B6653C10-A6BE-4EFB-B0F3-1302E81BD15B}" srcOrd="0" destOrd="0" presId="urn:microsoft.com/office/officeart/2008/layout/VerticalCurvedList"/>
    <dgm:cxn modelId="{18E67343-43FA-4DB3-B902-D11890733466}" type="presOf" srcId="{1F19FD0B-6638-4AFF-BD1E-DA24853AA491}" destId="{B74D6E10-0773-4733-AD1E-F310A15B1760}" srcOrd="0" destOrd="0" presId="urn:microsoft.com/office/officeart/2008/layout/VerticalCurvedList"/>
    <dgm:cxn modelId="{3EF5247D-B488-4731-B21E-4FA2B1B30D25}" srcId="{808C0213-446A-4E00-A7D2-6E43C6133943}" destId="{3AC61B96-0709-463F-9DED-2ED94637A878}" srcOrd="4" destOrd="0" parTransId="{D7666D7C-FDD9-49E7-B27B-2BF21E02EF14}" sibTransId="{78917623-63E0-4ED4-BB55-699F58B197FF}"/>
    <dgm:cxn modelId="{9224168C-9139-4A4E-BC8C-01A92929B57F}" type="presOf" srcId="{03C1A0C2-0B40-4BE5-A5EB-181AE73E1ABF}" destId="{BD1B16DF-6950-4E12-92C0-CED23BDE8CE8}" srcOrd="0" destOrd="0" presId="urn:microsoft.com/office/officeart/2008/layout/VerticalCurvedList"/>
    <dgm:cxn modelId="{35A485AA-E018-45BB-B99A-94642BEBC224}" type="presOf" srcId="{00BF9987-FBB8-4163-8B2A-19061E84D603}" destId="{E8ABB387-A4BA-4349-A442-A0C3F4B769EE}" srcOrd="0" destOrd="0" presId="urn:microsoft.com/office/officeart/2008/layout/VerticalCurvedList"/>
    <dgm:cxn modelId="{74C870B7-B4FA-44E8-8868-9B00D11F325A}" type="presOf" srcId="{05FC79BF-37D5-455C-A32F-08B3F24D5EFB}" destId="{E62C409E-4BD5-47D1-82CC-C4B3EC396C3E}" srcOrd="0" destOrd="0" presId="urn:microsoft.com/office/officeart/2008/layout/VerticalCurvedList"/>
    <dgm:cxn modelId="{E8204CC6-8BAD-41E3-9D92-A15F22E3DD3A}" srcId="{808C0213-446A-4E00-A7D2-6E43C6133943}" destId="{03C1A0C2-0B40-4BE5-A5EB-181AE73E1ABF}" srcOrd="3" destOrd="0" parTransId="{ABBCD027-2B06-4D4A-90D5-755BB7B467D8}" sibTransId="{4121C5CB-3379-45A8-B877-77717EF73C6E}"/>
    <dgm:cxn modelId="{C07136C7-55EC-47C3-9478-6FF42B38BEF9}" type="presOf" srcId="{09D5441E-372F-4451-9652-B1FAA850D288}" destId="{3A414954-A9C2-4629-AAE1-CA06CA5C01B3}" srcOrd="0" destOrd="0" presId="urn:microsoft.com/office/officeart/2008/layout/VerticalCurvedList"/>
    <dgm:cxn modelId="{7F0908C9-E48A-4562-B262-67EB2E369482}" srcId="{808C0213-446A-4E00-A7D2-6E43C6133943}" destId="{C8AF5736-8C0B-4985-954E-5B17D18974F2}" srcOrd="2" destOrd="0" parTransId="{58E61569-4BD9-4725-99F4-3F9DE8A267A1}" sibTransId="{98A56017-A622-4D9F-8572-5EDB2D486227}"/>
    <dgm:cxn modelId="{2813D8CB-7A3D-4C3B-A545-3340BDE251D4}" srcId="{808C0213-446A-4E00-A7D2-6E43C6133943}" destId="{09D5441E-372F-4451-9652-B1FAA850D288}" srcOrd="6" destOrd="0" parTransId="{9DB0F8E7-36D9-4728-A39A-92D59CFDBACD}" sibTransId="{24CF09DD-6E6F-42B6-8C44-23E3DFA511EB}"/>
    <dgm:cxn modelId="{C17C1CD1-D472-4759-85AC-7EF307A00CA5}" srcId="{808C0213-446A-4E00-A7D2-6E43C6133943}" destId="{1F19FD0B-6638-4AFF-BD1E-DA24853AA491}" srcOrd="1" destOrd="0" parTransId="{16D9B590-C008-41FD-9A9F-B15A1C796FE4}" sibTransId="{D9F13918-FE37-4BE5-86AE-479F309C2016}"/>
    <dgm:cxn modelId="{541A52D2-B005-45EE-9586-005DCD7066D8}" type="presOf" srcId="{808C0213-446A-4E00-A7D2-6E43C6133943}" destId="{D30FD7A8-8CFE-49C0-B743-B07DD94338A3}" srcOrd="0" destOrd="0" presId="urn:microsoft.com/office/officeart/2008/layout/VerticalCurvedList"/>
    <dgm:cxn modelId="{EF2006E0-428A-4C80-A796-0A2DFD642463}" srcId="{808C0213-446A-4E00-A7D2-6E43C6133943}" destId="{6FAC1AEE-6F81-459D-9978-8A29BD851ABD}" srcOrd="0" destOrd="0" parTransId="{F49248F0-C563-41DC-9730-FC8A6A868454}" sibTransId="{00BF9987-FBB8-4163-8B2A-19061E84D603}"/>
    <dgm:cxn modelId="{9C5FAEE3-83BC-49C1-8AAE-AD0B20394C03}" srcId="{808C0213-446A-4E00-A7D2-6E43C6133943}" destId="{05FC79BF-37D5-455C-A32F-08B3F24D5EFB}" srcOrd="5" destOrd="0" parTransId="{4DF2E6A2-015D-4898-87F9-D06B3DF83088}" sibTransId="{3AD67276-8BB2-4375-AF00-1401A8DCE2E8}"/>
    <dgm:cxn modelId="{871EC3E8-B469-4946-A98B-5BD8E62EDEE2}" type="presOf" srcId="{3AC61B96-0709-463F-9DED-2ED94637A878}" destId="{05EB0880-AEC9-48B6-936C-3DC3B8BB31F0}" srcOrd="0" destOrd="0" presId="urn:microsoft.com/office/officeart/2008/layout/VerticalCurvedList"/>
    <dgm:cxn modelId="{85BDDC65-E962-4BC2-9E09-54A1BADA620E}" type="presParOf" srcId="{D30FD7A8-8CFE-49C0-B743-B07DD94338A3}" destId="{F9903700-D2D1-4540-A78F-8EFF016E43D4}" srcOrd="0" destOrd="0" presId="urn:microsoft.com/office/officeart/2008/layout/VerticalCurvedList"/>
    <dgm:cxn modelId="{EE96125A-AE0E-4150-8411-78189ACC59C2}" type="presParOf" srcId="{F9903700-D2D1-4540-A78F-8EFF016E43D4}" destId="{9A3CDF6A-C964-498B-8818-B6594CC8AEA1}" srcOrd="0" destOrd="0" presId="urn:microsoft.com/office/officeart/2008/layout/VerticalCurvedList"/>
    <dgm:cxn modelId="{BAFBB54C-8190-4A8B-93EC-EC773D416DC2}" type="presParOf" srcId="{9A3CDF6A-C964-498B-8818-B6594CC8AEA1}" destId="{9BA69770-00CC-4179-9BCA-B1E222A76903}" srcOrd="0" destOrd="0" presId="urn:microsoft.com/office/officeart/2008/layout/VerticalCurvedList"/>
    <dgm:cxn modelId="{FD9AFCD0-D301-45A3-B85D-48A6BB3958A1}" type="presParOf" srcId="{9A3CDF6A-C964-498B-8818-B6594CC8AEA1}" destId="{E8ABB387-A4BA-4349-A442-A0C3F4B769EE}" srcOrd="1" destOrd="0" presId="urn:microsoft.com/office/officeart/2008/layout/VerticalCurvedList"/>
    <dgm:cxn modelId="{6BBE06B8-69CB-4CCF-9FF2-0622752868FC}" type="presParOf" srcId="{9A3CDF6A-C964-498B-8818-B6594CC8AEA1}" destId="{E54776A4-B9F2-4BF5-9CA9-B3972B2202C5}" srcOrd="2" destOrd="0" presId="urn:microsoft.com/office/officeart/2008/layout/VerticalCurvedList"/>
    <dgm:cxn modelId="{EF8CF722-814F-479D-88DB-02CB82C2628F}" type="presParOf" srcId="{9A3CDF6A-C964-498B-8818-B6594CC8AEA1}" destId="{0B8DC33C-60A7-4903-B377-B7F1BC8AD9EC}" srcOrd="3" destOrd="0" presId="urn:microsoft.com/office/officeart/2008/layout/VerticalCurvedList"/>
    <dgm:cxn modelId="{D4A0852D-D426-469A-9D28-BE4E8C152493}" type="presParOf" srcId="{F9903700-D2D1-4540-A78F-8EFF016E43D4}" destId="{B6653C10-A6BE-4EFB-B0F3-1302E81BD15B}" srcOrd="1" destOrd="0" presId="urn:microsoft.com/office/officeart/2008/layout/VerticalCurvedList"/>
    <dgm:cxn modelId="{1A0D51A4-52DA-4F5B-9EFA-BC5F3EB7B9C3}" type="presParOf" srcId="{F9903700-D2D1-4540-A78F-8EFF016E43D4}" destId="{9C13BBFD-2A86-48E9-8495-0254E0EDAF7D}" srcOrd="2" destOrd="0" presId="urn:microsoft.com/office/officeart/2008/layout/VerticalCurvedList"/>
    <dgm:cxn modelId="{FDFE214E-B722-4430-B923-A898407DC267}" type="presParOf" srcId="{9C13BBFD-2A86-48E9-8495-0254E0EDAF7D}" destId="{BB5503DF-05FF-401C-861B-3E0228793F1A}" srcOrd="0" destOrd="0" presId="urn:microsoft.com/office/officeart/2008/layout/VerticalCurvedList"/>
    <dgm:cxn modelId="{56919A05-53E4-4713-A8A6-1FEB0543715B}" type="presParOf" srcId="{F9903700-D2D1-4540-A78F-8EFF016E43D4}" destId="{B74D6E10-0773-4733-AD1E-F310A15B1760}" srcOrd="3" destOrd="0" presId="urn:microsoft.com/office/officeart/2008/layout/VerticalCurvedList"/>
    <dgm:cxn modelId="{1C95ACA8-D4AA-48E0-9C61-5BBA47B0E717}" type="presParOf" srcId="{F9903700-D2D1-4540-A78F-8EFF016E43D4}" destId="{51F991F2-012D-4E03-8A95-40A5403D79B3}" srcOrd="4" destOrd="0" presId="urn:microsoft.com/office/officeart/2008/layout/VerticalCurvedList"/>
    <dgm:cxn modelId="{9C7574AC-A6F3-440B-B26F-583C43520C89}" type="presParOf" srcId="{51F991F2-012D-4E03-8A95-40A5403D79B3}" destId="{799926A3-9156-4A05-AEDC-F52C8395C878}" srcOrd="0" destOrd="0" presId="urn:microsoft.com/office/officeart/2008/layout/VerticalCurvedList"/>
    <dgm:cxn modelId="{CAFE75AA-A265-4E17-BD55-A4CF7A91251E}" type="presParOf" srcId="{F9903700-D2D1-4540-A78F-8EFF016E43D4}" destId="{83CF49E2-1D2B-44B9-A4A9-DE57D8EF60D8}" srcOrd="5" destOrd="0" presId="urn:microsoft.com/office/officeart/2008/layout/VerticalCurvedList"/>
    <dgm:cxn modelId="{1DC0D06B-F10A-4F74-8ACB-09351BA5A520}" type="presParOf" srcId="{F9903700-D2D1-4540-A78F-8EFF016E43D4}" destId="{0AA417D2-72EB-4938-9942-272A24484962}" srcOrd="6" destOrd="0" presId="urn:microsoft.com/office/officeart/2008/layout/VerticalCurvedList"/>
    <dgm:cxn modelId="{717FD0CD-422E-48A5-B26A-715DA89DB44A}" type="presParOf" srcId="{0AA417D2-72EB-4938-9942-272A24484962}" destId="{9AB1B1BE-FADF-45F6-8C08-1257316A01E1}" srcOrd="0" destOrd="0" presId="urn:microsoft.com/office/officeart/2008/layout/VerticalCurvedList"/>
    <dgm:cxn modelId="{883F2819-8756-4CC1-94A5-0E67BBD44ABA}" type="presParOf" srcId="{F9903700-D2D1-4540-A78F-8EFF016E43D4}" destId="{BD1B16DF-6950-4E12-92C0-CED23BDE8CE8}" srcOrd="7" destOrd="0" presId="urn:microsoft.com/office/officeart/2008/layout/VerticalCurvedList"/>
    <dgm:cxn modelId="{78D8DF44-EB30-4A94-9C9E-737FB7DC22C8}" type="presParOf" srcId="{F9903700-D2D1-4540-A78F-8EFF016E43D4}" destId="{A3759C1C-4A84-4272-986A-E87BEB1D47DB}" srcOrd="8" destOrd="0" presId="urn:microsoft.com/office/officeart/2008/layout/VerticalCurvedList"/>
    <dgm:cxn modelId="{4826BB23-0093-400C-BE30-3CF7F90AD6E6}" type="presParOf" srcId="{A3759C1C-4A84-4272-986A-E87BEB1D47DB}" destId="{9D5301AF-D08B-4C3B-9D77-94251EB6DF0D}" srcOrd="0" destOrd="0" presId="urn:microsoft.com/office/officeart/2008/layout/VerticalCurvedList"/>
    <dgm:cxn modelId="{5BA8F8E2-E80F-4DE2-AC6E-ADDDE81B740D}" type="presParOf" srcId="{F9903700-D2D1-4540-A78F-8EFF016E43D4}" destId="{05EB0880-AEC9-48B6-936C-3DC3B8BB31F0}" srcOrd="9" destOrd="0" presId="urn:microsoft.com/office/officeart/2008/layout/VerticalCurvedList"/>
    <dgm:cxn modelId="{85F7874B-BFDC-4DF0-953B-0268424F7B7A}" type="presParOf" srcId="{F9903700-D2D1-4540-A78F-8EFF016E43D4}" destId="{338E6093-7425-4649-8199-BDFB637C31F6}" srcOrd="10" destOrd="0" presId="urn:microsoft.com/office/officeart/2008/layout/VerticalCurvedList"/>
    <dgm:cxn modelId="{40F41562-AE69-461B-956F-ABD9740156C1}" type="presParOf" srcId="{338E6093-7425-4649-8199-BDFB637C31F6}" destId="{8C9DB7DE-2FBF-4ADB-B9A0-94794D70E748}" srcOrd="0" destOrd="0" presId="urn:microsoft.com/office/officeart/2008/layout/VerticalCurvedList"/>
    <dgm:cxn modelId="{F9F3C4AB-08B5-4E2F-A7A7-3749CF709FE4}" type="presParOf" srcId="{F9903700-D2D1-4540-A78F-8EFF016E43D4}" destId="{E62C409E-4BD5-47D1-82CC-C4B3EC396C3E}" srcOrd="11" destOrd="0" presId="urn:microsoft.com/office/officeart/2008/layout/VerticalCurvedList"/>
    <dgm:cxn modelId="{A4D87591-4F0C-4287-B209-BB97F134DF14}" type="presParOf" srcId="{F9903700-D2D1-4540-A78F-8EFF016E43D4}" destId="{5B7A6EF5-A94A-4F47-9189-2D60D7234498}" srcOrd="12" destOrd="0" presId="urn:microsoft.com/office/officeart/2008/layout/VerticalCurvedList"/>
    <dgm:cxn modelId="{DD3B053D-AE8A-4677-934A-B2CB67B6DC7F}" type="presParOf" srcId="{5B7A6EF5-A94A-4F47-9189-2D60D7234498}" destId="{C376E9B0-EC34-4756-B64D-2D8BD419D9EA}" srcOrd="0" destOrd="0" presId="urn:microsoft.com/office/officeart/2008/layout/VerticalCurvedList"/>
    <dgm:cxn modelId="{3D3A0266-9F18-45CD-96A9-F0746EC1E5E8}" type="presParOf" srcId="{F9903700-D2D1-4540-A78F-8EFF016E43D4}" destId="{3A414954-A9C2-4629-AAE1-CA06CA5C01B3}" srcOrd="13" destOrd="0" presId="urn:microsoft.com/office/officeart/2008/layout/VerticalCurvedList"/>
    <dgm:cxn modelId="{83FBC78E-CE3C-46DC-BF74-9973730FB6E9}" type="presParOf" srcId="{F9903700-D2D1-4540-A78F-8EFF016E43D4}" destId="{0D23F4C4-C182-43B0-915D-24032F9C1003}" srcOrd="14" destOrd="0" presId="urn:microsoft.com/office/officeart/2008/layout/VerticalCurvedList"/>
    <dgm:cxn modelId="{CCC658DC-07E3-4272-A6E6-FF490FDE98BB}" type="presParOf" srcId="{0D23F4C4-C182-43B0-915D-24032F9C1003}" destId="{CD1A1C53-810E-4D86-AB0D-DC273FE6FC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6FD7D5-F750-47BE-850B-BDDC1C263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788C1-9078-467E-B21C-200047E04D2B}">
      <dgm:prSet phldrT="[Text]"/>
      <dgm:spPr/>
      <dgm:t>
        <a:bodyPr/>
        <a:lstStyle/>
        <a:p>
          <a:r>
            <a:rPr lang="en-US" dirty="0"/>
            <a:t>Receiving proper care?</a:t>
          </a:r>
        </a:p>
      </dgm:t>
    </dgm:pt>
    <dgm:pt modelId="{B35CA1CB-C20C-4C88-BE02-2AFC27EFB3B6}" type="parTrans" cxnId="{2A43DE8D-5C91-448F-B6FE-9B20F6C66555}">
      <dgm:prSet/>
      <dgm:spPr/>
      <dgm:t>
        <a:bodyPr/>
        <a:lstStyle/>
        <a:p>
          <a:endParaRPr lang="en-US"/>
        </a:p>
      </dgm:t>
    </dgm:pt>
    <dgm:pt modelId="{5DC18F32-19EE-4EA1-BDF9-2C9A859055A3}" type="sibTrans" cxnId="{2A43DE8D-5C91-448F-B6FE-9B20F6C66555}">
      <dgm:prSet/>
      <dgm:spPr/>
      <dgm:t>
        <a:bodyPr/>
        <a:lstStyle/>
        <a:p>
          <a:endParaRPr lang="en-US"/>
        </a:p>
      </dgm:t>
    </dgm:pt>
    <dgm:pt modelId="{3EF04585-AAFE-4470-9B4D-F9C05DFE6133}">
      <dgm:prSet phldrT="[Text]"/>
      <dgm:spPr/>
      <dgm:t>
        <a:bodyPr/>
        <a:lstStyle/>
        <a:p>
          <a:r>
            <a:rPr lang="en-US" dirty="0"/>
            <a:t>Is money paid being used properly?</a:t>
          </a:r>
        </a:p>
      </dgm:t>
    </dgm:pt>
    <dgm:pt modelId="{C8B8D5A0-B0F4-43E7-BD5D-CC5731AFAAE0}" type="parTrans" cxnId="{616EADB4-65D9-4809-B25A-BCE0E7EF740E}">
      <dgm:prSet/>
      <dgm:spPr/>
      <dgm:t>
        <a:bodyPr/>
        <a:lstStyle/>
        <a:p>
          <a:endParaRPr lang="en-US"/>
        </a:p>
      </dgm:t>
    </dgm:pt>
    <dgm:pt modelId="{D4A75369-5D3D-4721-8B9B-915046716153}" type="sibTrans" cxnId="{616EADB4-65D9-4809-B25A-BCE0E7EF740E}">
      <dgm:prSet/>
      <dgm:spPr/>
      <dgm:t>
        <a:bodyPr/>
        <a:lstStyle/>
        <a:p>
          <a:endParaRPr lang="en-US"/>
        </a:p>
      </dgm:t>
    </dgm:pt>
    <dgm:pt modelId="{4FFF36B2-A006-4DAF-BE03-7DC6C87E558F}">
      <dgm:prSet phldrT="[Text]"/>
      <dgm:spPr/>
      <dgm:t>
        <a:bodyPr/>
        <a:lstStyle/>
        <a:p>
          <a:r>
            <a:rPr lang="en-US" dirty="0"/>
            <a:t>Food, housing, clothing needs met?</a:t>
          </a:r>
        </a:p>
      </dgm:t>
    </dgm:pt>
    <dgm:pt modelId="{2DACC38E-2794-435B-B025-97E92177BE38}" type="parTrans" cxnId="{BBC1F348-918A-430A-8CC5-7B3C6D0079F1}">
      <dgm:prSet/>
      <dgm:spPr/>
      <dgm:t>
        <a:bodyPr/>
        <a:lstStyle/>
        <a:p>
          <a:endParaRPr lang="en-US"/>
        </a:p>
      </dgm:t>
    </dgm:pt>
    <dgm:pt modelId="{A7105887-064F-46F3-87E5-FB488DA49D9B}" type="sibTrans" cxnId="{BBC1F348-918A-430A-8CC5-7B3C6D0079F1}">
      <dgm:prSet/>
      <dgm:spPr/>
      <dgm:t>
        <a:bodyPr/>
        <a:lstStyle/>
        <a:p>
          <a:endParaRPr lang="en-US"/>
        </a:p>
      </dgm:t>
    </dgm:pt>
    <dgm:pt modelId="{0CF89FA3-0549-4600-B41A-A06CCA102969}">
      <dgm:prSet phldrT="[Text]"/>
      <dgm:spPr/>
      <dgm:t>
        <a:bodyPr/>
        <a:lstStyle/>
        <a:p>
          <a:r>
            <a:rPr lang="en-US" dirty="0"/>
            <a:t>Suspicious doctor/hospital visits?</a:t>
          </a:r>
        </a:p>
      </dgm:t>
    </dgm:pt>
    <dgm:pt modelId="{6102BB03-2223-41CC-A78E-C94296A89EA8}" type="parTrans" cxnId="{28196A60-E464-40EB-8A43-84F00671357B}">
      <dgm:prSet/>
      <dgm:spPr/>
      <dgm:t>
        <a:bodyPr/>
        <a:lstStyle/>
        <a:p>
          <a:endParaRPr lang="en-US"/>
        </a:p>
      </dgm:t>
    </dgm:pt>
    <dgm:pt modelId="{8DF7AB0B-645B-4443-A2BB-83E3C99BF12B}" type="sibTrans" cxnId="{28196A60-E464-40EB-8A43-84F00671357B}">
      <dgm:prSet/>
      <dgm:spPr/>
      <dgm:t>
        <a:bodyPr/>
        <a:lstStyle/>
        <a:p>
          <a:endParaRPr lang="en-US"/>
        </a:p>
      </dgm:t>
    </dgm:pt>
    <dgm:pt modelId="{20F2D8CC-C43C-46EB-AA9B-96DFA814D15D}">
      <dgm:prSet phldrT="[Text]"/>
      <dgm:spPr/>
      <dgm:t>
        <a:bodyPr/>
        <a:lstStyle/>
        <a:p>
          <a:r>
            <a:rPr lang="en-US" dirty="0"/>
            <a:t>Conflicting explanations for injuries?</a:t>
          </a:r>
        </a:p>
      </dgm:t>
    </dgm:pt>
    <dgm:pt modelId="{EEBEAF79-719D-4498-B6FB-40FF96B7C804}" type="parTrans" cxnId="{1538FFAD-F5E1-49C5-B22E-105168C10FA3}">
      <dgm:prSet/>
      <dgm:spPr/>
      <dgm:t>
        <a:bodyPr/>
        <a:lstStyle/>
        <a:p>
          <a:endParaRPr lang="en-US"/>
        </a:p>
      </dgm:t>
    </dgm:pt>
    <dgm:pt modelId="{E5780406-C441-4A10-B959-91B15B3A884E}" type="sibTrans" cxnId="{1538FFAD-F5E1-49C5-B22E-105168C10FA3}">
      <dgm:prSet/>
      <dgm:spPr/>
      <dgm:t>
        <a:bodyPr/>
        <a:lstStyle/>
        <a:p>
          <a:endParaRPr lang="en-US"/>
        </a:p>
      </dgm:t>
    </dgm:pt>
    <dgm:pt modelId="{5B985907-A555-4258-8F23-E065600B3E91}" type="pres">
      <dgm:prSet presAssocID="{726FD7D5-F750-47BE-850B-BDDC1C263890}" presName="diagram" presStyleCnt="0">
        <dgm:presLayoutVars>
          <dgm:dir/>
          <dgm:resizeHandles val="exact"/>
        </dgm:presLayoutVars>
      </dgm:prSet>
      <dgm:spPr/>
    </dgm:pt>
    <dgm:pt modelId="{E68A626F-A370-486F-964E-F930DA88968C}" type="pres">
      <dgm:prSet presAssocID="{D51788C1-9078-467E-B21C-200047E04D2B}" presName="node" presStyleLbl="node1" presStyleIdx="0" presStyleCnt="5">
        <dgm:presLayoutVars>
          <dgm:bulletEnabled val="1"/>
        </dgm:presLayoutVars>
      </dgm:prSet>
      <dgm:spPr/>
    </dgm:pt>
    <dgm:pt modelId="{B695D51D-40B9-4C8D-914F-B599F808F614}" type="pres">
      <dgm:prSet presAssocID="{5DC18F32-19EE-4EA1-BDF9-2C9A859055A3}" presName="sibTrans" presStyleCnt="0"/>
      <dgm:spPr/>
    </dgm:pt>
    <dgm:pt modelId="{E34176C8-D106-4023-A4AF-D90E90A272CB}" type="pres">
      <dgm:prSet presAssocID="{3EF04585-AAFE-4470-9B4D-F9C05DFE6133}" presName="node" presStyleLbl="node1" presStyleIdx="1" presStyleCnt="5">
        <dgm:presLayoutVars>
          <dgm:bulletEnabled val="1"/>
        </dgm:presLayoutVars>
      </dgm:prSet>
      <dgm:spPr/>
    </dgm:pt>
    <dgm:pt modelId="{749A261D-0CA2-4323-A89B-F2D81BB8C3AB}" type="pres">
      <dgm:prSet presAssocID="{D4A75369-5D3D-4721-8B9B-915046716153}" presName="sibTrans" presStyleCnt="0"/>
      <dgm:spPr/>
    </dgm:pt>
    <dgm:pt modelId="{F919B29A-5361-4CC6-8C07-B734C482A75F}" type="pres">
      <dgm:prSet presAssocID="{4FFF36B2-A006-4DAF-BE03-7DC6C87E558F}" presName="node" presStyleLbl="node1" presStyleIdx="2" presStyleCnt="5">
        <dgm:presLayoutVars>
          <dgm:bulletEnabled val="1"/>
        </dgm:presLayoutVars>
      </dgm:prSet>
      <dgm:spPr/>
    </dgm:pt>
    <dgm:pt modelId="{B239799A-4BD9-4CA1-916F-C198BD98032A}" type="pres">
      <dgm:prSet presAssocID="{A7105887-064F-46F3-87E5-FB488DA49D9B}" presName="sibTrans" presStyleCnt="0"/>
      <dgm:spPr/>
    </dgm:pt>
    <dgm:pt modelId="{5CABBCB1-59A6-4C96-8BF9-035C150E78BA}" type="pres">
      <dgm:prSet presAssocID="{0CF89FA3-0549-4600-B41A-A06CCA102969}" presName="node" presStyleLbl="node1" presStyleIdx="3" presStyleCnt="5">
        <dgm:presLayoutVars>
          <dgm:bulletEnabled val="1"/>
        </dgm:presLayoutVars>
      </dgm:prSet>
      <dgm:spPr/>
    </dgm:pt>
    <dgm:pt modelId="{0F751C11-8882-4F4C-A0CA-9A78628A6BDB}" type="pres">
      <dgm:prSet presAssocID="{8DF7AB0B-645B-4443-A2BB-83E3C99BF12B}" presName="sibTrans" presStyleCnt="0"/>
      <dgm:spPr/>
    </dgm:pt>
    <dgm:pt modelId="{861F844E-0FAC-4522-BF86-0E15CAC1BAD0}" type="pres">
      <dgm:prSet presAssocID="{20F2D8CC-C43C-46EB-AA9B-96DFA814D15D}" presName="node" presStyleLbl="node1" presStyleIdx="4" presStyleCnt="5">
        <dgm:presLayoutVars>
          <dgm:bulletEnabled val="1"/>
        </dgm:presLayoutVars>
      </dgm:prSet>
      <dgm:spPr/>
    </dgm:pt>
  </dgm:ptLst>
  <dgm:cxnLst>
    <dgm:cxn modelId="{768E2927-7A6C-48DB-961D-3237AFAE9ECE}" type="presOf" srcId="{3EF04585-AAFE-4470-9B4D-F9C05DFE6133}" destId="{E34176C8-D106-4023-A4AF-D90E90A272CB}" srcOrd="0" destOrd="0" presId="urn:microsoft.com/office/officeart/2005/8/layout/default"/>
    <dgm:cxn modelId="{28196A60-E464-40EB-8A43-84F00671357B}" srcId="{726FD7D5-F750-47BE-850B-BDDC1C263890}" destId="{0CF89FA3-0549-4600-B41A-A06CCA102969}" srcOrd="3" destOrd="0" parTransId="{6102BB03-2223-41CC-A78E-C94296A89EA8}" sibTransId="{8DF7AB0B-645B-4443-A2BB-83E3C99BF12B}"/>
    <dgm:cxn modelId="{BBC1F348-918A-430A-8CC5-7B3C6D0079F1}" srcId="{726FD7D5-F750-47BE-850B-BDDC1C263890}" destId="{4FFF36B2-A006-4DAF-BE03-7DC6C87E558F}" srcOrd="2" destOrd="0" parTransId="{2DACC38E-2794-435B-B025-97E92177BE38}" sibTransId="{A7105887-064F-46F3-87E5-FB488DA49D9B}"/>
    <dgm:cxn modelId="{E778B57A-BC79-47D1-BD2E-700008C3017C}" type="presOf" srcId="{20F2D8CC-C43C-46EB-AA9B-96DFA814D15D}" destId="{861F844E-0FAC-4522-BF86-0E15CAC1BAD0}" srcOrd="0" destOrd="0" presId="urn:microsoft.com/office/officeart/2005/8/layout/default"/>
    <dgm:cxn modelId="{2A43DE8D-5C91-448F-B6FE-9B20F6C66555}" srcId="{726FD7D5-F750-47BE-850B-BDDC1C263890}" destId="{D51788C1-9078-467E-B21C-200047E04D2B}" srcOrd="0" destOrd="0" parTransId="{B35CA1CB-C20C-4C88-BE02-2AFC27EFB3B6}" sibTransId="{5DC18F32-19EE-4EA1-BDF9-2C9A859055A3}"/>
    <dgm:cxn modelId="{8E3561A4-E7E5-483A-95A4-8C1815B7688D}" type="presOf" srcId="{726FD7D5-F750-47BE-850B-BDDC1C263890}" destId="{5B985907-A555-4258-8F23-E065600B3E91}" srcOrd="0" destOrd="0" presId="urn:microsoft.com/office/officeart/2005/8/layout/default"/>
    <dgm:cxn modelId="{1538FFAD-F5E1-49C5-B22E-105168C10FA3}" srcId="{726FD7D5-F750-47BE-850B-BDDC1C263890}" destId="{20F2D8CC-C43C-46EB-AA9B-96DFA814D15D}" srcOrd="4" destOrd="0" parTransId="{EEBEAF79-719D-4498-B6FB-40FF96B7C804}" sibTransId="{E5780406-C441-4A10-B959-91B15B3A884E}"/>
    <dgm:cxn modelId="{616EADB4-65D9-4809-B25A-BCE0E7EF740E}" srcId="{726FD7D5-F750-47BE-850B-BDDC1C263890}" destId="{3EF04585-AAFE-4470-9B4D-F9C05DFE6133}" srcOrd="1" destOrd="0" parTransId="{C8B8D5A0-B0F4-43E7-BD5D-CC5731AFAAE0}" sibTransId="{D4A75369-5D3D-4721-8B9B-915046716153}"/>
    <dgm:cxn modelId="{A13AABC6-3735-4528-A129-B40FFCF3D72D}" type="presOf" srcId="{0CF89FA3-0549-4600-B41A-A06CCA102969}" destId="{5CABBCB1-59A6-4C96-8BF9-035C150E78BA}" srcOrd="0" destOrd="0" presId="urn:microsoft.com/office/officeart/2005/8/layout/default"/>
    <dgm:cxn modelId="{D2A10AD6-85C3-4A11-8568-8BF8489459E1}" type="presOf" srcId="{4FFF36B2-A006-4DAF-BE03-7DC6C87E558F}" destId="{F919B29A-5361-4CC6-8C07-B734C482A75F}" srcOrd="0" destOrd="0" presId="urn:microsoft.com/office/officeart/2005/8/layout/default"/>
    <dgm:cxn modelId="{CF6FE7FB-AA32-41C8-8C4B-CD51A86F1BFF}" type="presOf" srcId="{D51788C1-9078-467E-B21C-200047E04D2B}" destId="{E68A626F-A370-486F-964E-F930DA88968C}" srcOrd="0" destOrd="0" presId="urn:microsoft.com/office/officeart/2005/8/layout/default"/>
    <dgm:cxn modelId="{9523F2C3-971D-4D7E-BBE3-2F8D92312E76}" type="presParOf" srcId="{5B985907-A555-4258-8F23-E065600B3E91}" destId="{E68A626F-A370-486F-964E-F930DA88968C}" srcOrd="0" destOrd="0" presId="urn:microsoft.com/office/officeart/2005/8/layout/default"/>
    <dgm:cxn modelId="{BE59602F-453E-421D-A313-1807A0C92E15}" type="presParOf" srcId="{5B985907-A555-4258-8F23-E065600B3E91}" destId="{B695D51D-40B9-4C8D-914F-B599F808F614}" srcOrd="1" destOrd="0" presId="urn:microsoft.com/office/officeart/2005/8/layout/default"/>
    <dgm:cxn modelId="{AD594FD2-369E-4781-8F59-5EF9A91A46EA}" type="presParOf" srcId="{5B985907-A555-4258-8F23-E065600B3E91}" destId="{E34176C8-D106-4023-A4AF-D90E90A272CB}" srcOrd="2" destOrd="0" presId="urn:microsoft.com/office/officeart/2005/8/layout/default"/>
    <dgm:cxn modelId="{C8BDF0E1-940F-4A5F-8B35-29D16DFC587A}" type="presParOf" srcId="{5B985907-A555-4258-8F23-E065600B3E91}" destId="{749A261D-0CA2-4323-A89B-F2D81BB8C3AB}" srcOrd="3" destOrd="0" presId="urn:microsoft.com/office/officeart/2005/8/layout/default"/>
    <dgm:cxn modelId="{51EBFA97-9971-401E-9932-B9066DE0F034}" type="presParOf" srcId="{5B985907-A555-4258-8F23-E065600B3E91}" destId="{F919B29A-5361-4CC6-8C07-B734C482A75F}" srcOrd="4" destOrd="0" presId="urn:microsoft.com/office/officeart/2005/8/layout/default"/>
    <dgm:cxn modelId="{31321263-35D9-4C37-8711-03DFAB887D10}" type="presParOf" srcId="{5B985907-A555-4258-8F23-E065600B3E91}" destId="{B239799A-4BD9-4CA1-916F-C198BD98032A}" srcOrd="5" destOrd="0" presId="urn:microsoft.com/office/officeart/2005/8/layout/default"/>
    <dgm:cxn modelId="{97003722-F9CB-489D-8CBF-DED0276B9B34}" type="presParOf" srcId="{5B985907-A555-4258-8F23-E065600B3E91}" destId="{5CABBCB1-59A6-4C96-8BF9-035C150E78BA}" srcOrd="6" destOrd="0" presId="urn:microsoft.com/office/officeart/2005/8/layout/default"/>
    <dgm:cxn modelId="{4BD7556E-357A-4438-BC4C-DE1C5BAE6D49}" type="presParOf" srcId="{5B985907-A555-4258-8F23-E065600B3E91}" destId="{0F751C11-8882-4F4C-A0CA-9A78628A6BDB}" srcOrd="7" destOrd="0" presId="urn:microsoft.com/office/officeart/2005/8/layout/default"/>
    <dgm:cxn modelId="{7640FBEC-5E8F-498B-9D4A-FB667B85F923}" type="presParOf" srcId="{5B985907-A555-4258-8F23-E065600B3E91}" destId="{861F844E-0FAC-4522-BF86-0E15CAC1B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6E84D7-D206-4543-BC95-DD4854757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C2CA15-93D1-4C75-8449-271EC08EB4B5}">
      <dgm:prSet phldrT="[Text]"/>
      <dgm:spPr/>
      <dgm:t>
        <a:bodyPr/>
        <a:lstStyle/>
        <a:p>
          <a:r>
            <a:rPr lang="en-US" dirty="0"/>
            <a:t>Include a copy  of death certificate</a:t>
          </a:r>
        </a:p>
      </dgm:t>
    </dgm:pt>
    <dgm:pt modelId="{B541546F-C497-4B90-B8F3-3C47E7F03950}" type="parTrans" cxnId="{0F633488-7E0A-42DA-83F1-F78EF669541C}">
      <dgm:prSet/>
      <dgm:spPr/>
      <dgm:t>
        <a:bodyPr/>
        <a:lstStyle/>
        <a:p>
          <a:endParaRPr lang="en-US"/>
        </a:p>
      </dgm:t>
    </dgm:pt>
    <dgm:pt modelId="{C7BC2B95-F218-42F7-9FC0-33DD867956BB}" type="sibTrans" cxnId="{0F633488-7E0A-42DA-83F1-F78EF669541C}">
      <dgm:prSet/>
      <dgm:spPr/>
      <dgm:t>
        <a:bodyPr/>
        <a:lstStyle/>
        <a:p>
          <a:endParaRPr lang="en-US"/>
        </a:p>
      </dgm:t>
    </dgm:pt>
    <dgm:pt modelId="{5BAA87F1-F555-47EE-892B-ED9A1CA812C8}">
      <dgm:prSet phldrT="[Text]"/>
      <dgm:spPr/>
      <dgm:t>
        <a:bodyPr/>
        <a:lstStyle/>
        <a:p>
          <a:r>
            <a:rPr lang="en-US" dirty="0"/>
            <a:t>Death of minor</a:t>
          </a:r>
        </a:p>
      </dgm:t>
    </dgm:pt>
    <dgm:pt modelId="{E3F989F2-7521-434C-9204-4C340A73A047}" type="sibTrans" cxnId="{DBC4AC70-33ED-43DE-8651-73E8AB9D4F2C}">
      <dgm:prSet/>
      <dgm:spPr/>
      <dgm:t>
        <a:bodyPr/>
        <a:lstStyle/>
        <a:p>
          <a:endParaRPr lang="en-US"/>
        </a:p>
      </dgm:t>
    </dgm:pt>
    <dgm:pt modelId="{AB31E151-D5E6-4C5A-95CE-1542AA144226}" type="parTrans" cxnId="{DBC4AC70-33ED-43DE-8651-73E8AB9D4F2C}">
      <dgm:prSet/>
      <dgm:spPr/>
      <dgm:t>
        <a:bodyPr/>
        <a:lstStyle/>
        <a:p>
          <a:endParaRPr lang="en-US"/>
        </a:p>
      </dgm:t>
    </dgm:pt>
    <dgm:pt modelId="{FE843BE2-49D6-4648-9A61-325478957CD1}">
      <dgm:prSet phldrT="[Text]"/>
      <dgm:spPr/>
      <dgm:t>
        <a:bodyPr/>
        <a:lstStyle/>
        <a:p>
          <a:r>
            <a:rPr lang="en-US" dirty="0"/>
            <a:t>Include a copy of birth certificate or other proof of age</a:t>
          </a:r>
        </a:p>
      </dgm:t>
    </dgm:pt>
    <dgm:pt modelId="{E634532F-D2C7-4470-BCB6-D7ED172EEEB2}" type="parTrans" cxnId="{122FA736-AA56-4473-80C1-FD78030E61B4}">
      <dgm:prSet/>
      <dgm:spPr/>
      <dgm:t>
        <a:bodyPr/>
        <a:lstStyle/>
        <a:p>
          <a:endParaRPr lang="en-US"/>
        </a:p>
      </dgm:t>
    </dgm:pt>
    <dgm:pt modelId="{EE0C81F4-1AD9-44D9-9BAE-913C3F4E4A11}" type="sibTrans" cxnId="{122FA736-AA56-4473-80C1-FD78030E61B4}">
      <dgm:prSet/>
      <dgm:spPr/>
      <dgm:t>
        <a:bodyPr/>
        <a:lstStyle/>
        <a:p>
          <a:endParaRPr lang="en-US"/>
        </a:p>
      </dgm:t>
    </dgm:pt>
    <dgm:pt modelId="{FECEF41C-646E-4529-A50A-1C9002BD6280}">
      <dgm:prSet phldrT="[Text]"/>
      <dgm:spPr/>
      <dgm:t>
        <a:bodyPr/>
        <a:lstStyle/>
        <a:p>
          <a:r>
            <a:rPr lang="en-US"/>
            <a:t>Turns 18</a:t>
          </a:r>
          <a:endParaRPr lang="en-US" dirty="0"/>
        </a:p>
      </dgm:t>
    </dgm:pt>
    <dgm:pt modelId="{18D3DB99-F38D-4CB7-952F-84F5E99C236D}" type="parTrans" cxnId="{3D15A0AD-1AD5-4B68-B3BA-5E4758592F97}">
      <dgm:prSet/>
      <dgm:spPr/>
      <dgm:t>
        <a:bodyPr/>
        <a:lstStyle/>
        <a:p>
          <a:endParaRPr lang="en-US"/>
        </a:p>
      </dgm:t>
    </dgm:pt>
    <dgm:pt modelId="{69EE6221-4590-4432-A86A-F341DA825A39}" type="sibTrans" cxnId="{3D15A0AD-1AD5-4B68-B3BA-5E4758592F97}">
      <dgm:prSet/>
      <dgm:spPr/>
      <dgm:t>
        <a:bodyPr/>
        <a:lstStyle/>
        <a:p>
          <a:endParaRPr lang="en-US"/>
        </a:p>
      </dgm:t>
    </dgm:pt>
    <dgm:pt modelId="{340EADB0-9043-4D08-B87E-A08D9FC455BA}">
      <dgm:prSet phldrT="[Text]"/>
      <dgm:spPr/>
      <dgm:t>
        <a:bodyPr/>
        <a:lstStyle/>
        <a:p>
          <a:r>
            <a:rPr lang="en-US" dirty="0"/>
            <a:t>Emancipation by married</a:t>
          </a:r>
        </a:p>
      </dgm:t>
    </dgm:pt>
    <dgm:pt modelId="{BDEE8934-F152-4372-AAE1-64F5454325E5}" type="parTrans" cxnId="{B9BE5BCE-78DD-4BD7-B7AF-1E681081DC86}">
      <dgm:prSet/>
      <dgm:spPr/>
      <dgm:t>
        <a:bodyPr/>
        <a:lstStyle/>
        <a:p>
          <a:endParaRPr lang="en-US"/>
        </a:p>
      </dgm:t>
    </dgm:pt>
    <dgm:pt modelId="{6BA993BA-AABC-495E-9630-DFE484A16528}" type="sibTrans" cxnId="{B9BE5BCE-78DD-4BD7-B7AF-1E681081DC86}">
      <dgm:prSet/>
      <dgm:spPr/>
      <dgm:t>
        <a:bodyPr/>
        <a:lstStyle/>
        <a:p>
          <a:endParaRPr lang="en-US"/>
        </a:p>
      </dgm:t>
    </dgm:pt>
    <dgm:pt modelId="{531A941F-0080-43C5-9837-48AD2CB6D635}">
      <dgm:prSet phldrT="[Text]"/>
      <dgm:spPr/>
      <dgm:t>
        <a:bodyPr/>
        <a:lstStyle/>
        <a:p>
          <a:r>
            <a:rPr lang="en-US" dirty="0"/>
            <a:t>Include a copy  of marriage certificate</a:t>
          </a:r>
        </a:p>
      </dgm:t>
    </dgm:pt>
    <dgm:pt modelId="{A199F5DA-6A01-42C2-BABC-DE179B9ABAB4}" type="parTrans" cxnId="{5FAB68DD-95F6-4EAB-B032-F181BA99DD82}">
      <dgm:prSet/>
      <dgm:spPr/>
      <dgm:t>
        <a:bodyPr/>
        <a:lstStyle/>
        <a:p>
          <a:endParaRPr lang="en-US"/>
        </a:p>
      </dgm:t>
    </dgm:pt>
    <dgm:pt modelId="{F6A0CAB7-3CAC-44E6-BB31-8F375DA442A0}" type="sibTrans" cxnId="{5FAB68DD-95F6-4EAB-B032-F181BA99DD82}">
      <dgm:prSet/>
      <dgm:spPr/>
      <dgm:t>
        <a:bodyPr/>
        <a:lstStyle/>
        <a:p>
          <a:endParaRPr lang="en-US"/>
        </a:p>
      </dgm:t>
    </dgm:pt>
    <dgm:pt modelId="{9FBE60D6-222F-4546-8079-EFF21793BE6F}" type="pres">
      <dgm:prSet presAssocID="{E46E84D7-D206-4543-BC95-DD48547570AB}" presName="linear" presStyleCnt="0">
        <dgm:presLayoutVars>
          <dgm:animLvl val="lvl"/>
          <dgm:resizeHandles val="exact"/>
        </dgm:presLayoutVars>
      </dgm:prSet>
      <dgm:spPr/>
    </dgm:pt>
    <dgm:pt modelId="{4AB48962-0CCA-4D02-970F-ACB170E74A90}" type="pres">
      <dgm:prSet presAssocID="{FECEF41C-646E-4529-A50A-1C9002BD6280}" presName="parentText" presStyleLbl="node1" presStyleIdx="0" presStyleCnt="3">
        <dgm:presLayoutVars>
          <dgm:chMax val="0"/>
          <dgm:bulletEnabled val="1"/>
        </dgm:presLayoutVars>
      </dgm:prSet>
      <dgm:spPr/>
    </dgm:pt>
    <dgm:pt modelId="{18B35FEF-3F00-40F9-AF6F-73301E4534F5}" type="pres">
      <dgm:prSet presAssocID="{FECEF41C-646E-4529-A50A-1C9002BD6280}" presName="childText" presStyleLbl="revTx" presStyleIdx="0" presStyleCnt="3">
        <dgm:presLayoutVars>
          <dgm:bulletEnabled val="1"/>
        </dgm:presLayoutVars>
      </dgm:prSet>
      <dgm:spPr/>
    </dgm:pt>
    <dgm:pt modelId="{DD5515EF-A2FB-4B5C-8B81-56C8D163DCEB}" type="pres">
      <dgm:prSet presAssocID="{340EADB0-9043-4D08-B87E-A08D9FC455BA}" presName="parentText" presStyleLbl="node1" presStyleIdx="1" presStyleCnt="3" custLinFactNeighborX="36133" custLinFactNeighborY="4553">
        <dgm:presLayoutVars>
          <dgm:chMax val="0"/>
          <dgm:bulletEnabled val="1"/>
        </dgm:presLayoutVars>
      </dgm:prSet>
      <dgm:spPr/>
    </dgm:pt>
    <dgm:pt modelId="{5BE90F8C-FDEE-48D7-9589-B7F5025DFAF6}" type="pres">
      <dgm:prSet presAssocID="{340EADB0-9043-4D08-B87E-A08D9FC455BA}" presName="childText" presStyleLbl="revTx" presStyleIdx="1" presStyleCnt="3">
        <dgm:presLayoutVars>
          <dgm:bulletEnabled val="1"/>
        </dgm:presLayoutVars>
      </dgm:prSet>
      <dgm:spPr/>
    </dgm:pt>
    <dgm:pt modelId="{3826ED19-F514-4D84-9353-07E12EEE2161}" type="pres">
      <dgm:prSet presAssocID="{5BAA87F1-F555-47EE-892B-ED9A1CA812C8}" presName="parentText" presStyleLbl="node1" presStyleIdx="2" presStyleCnt="3" custLinFactNeighborX="-39921" custLinFactNeighborY="6704">
        <dgm:presLayoutVars>
          <dgm:chMax val="0"/>
          <dgm:bulletEnabled val="1"/>
        </dgm:presLayoutVars>
      </dgm:prSet>
      <dgm:spPr/>
    </dgm:pt>
    <dgm:pt modelId="{04A176F6-4231-488C-89CE-EDC4B1771ABF}" type="pres">
      <dgm:prSet presAssocID="{5BAA87F1-F555-47EE-892B-ED9A1CA812C8}" presName="childText" presStyleLbl="revTx" presStyleIdx="2" presStyleCnt="3">
        <dgm:presLayoutVars>
          <dgm:bulletEnabled val="1"/>
        </dgm:presLayoutVars>
      </dgm:prSet>
      <dgm:spPr/>
    </dgm:pt>
  </dgm:ptLst>
  <dgm:cxnLst>
    <dgm:cxn modelId="{50B00D13-CA11-44C8-AB67-9B07F4DCD46B}" type="presOf" srcId="{340EADB0-9043-4D08-B87E-A08D9FC455BA}" destId="{DD5515EF-A2FB-4B5C-8B81-56C8D163DCEB}" srcOrd="0" destOrd="0" presId="urn:microsoft.com/office/officeart/2005/8/layout/vList2"/>
    <dgm:cxn modelId="{122FA736-AA56-4473-80C1-FD78030E61B4}" srcId="{FECEF41C-646E-4529-A50A-1C9002BD6280}" destId="{FE843BE2-49D6-4648-9A61-325478957CD1}" srcOrd="0" destOrd="0" parTransId="{E634532F-D2C7-4470-BCB6-D7ED172EEEB2}" sibTransId="{EE0C81F4-1AD9-44D9-9BAE-913C3F4E4A11}"/>
    <dgm:cxn modelId="{9C849F42-41A1-42E3-AE35-8DE40A9E9678}" type="presOf" srcId="{11C2CA15-93D1-4C75-8449-271EC08EB4B5}" destId="{04A176F6-4231-488C-89CE-EDC4B1771ABF}" srcOrd="0" destOrd="0" presId="urn:microsoft.com/office/officeart/2005/8/layout/vList2"/>
    <dgm:cxn modelId="{36956F65-FF0E-49DB-8D90-580C6E898BBD}" type="presOf" srcId="{FE843BE2-49D6-4648-9A61-325478957CD1}" destId="{18B35FEF-3F00-40F9-AF6F-73301E4534F5}" srcOrd="0" destOrd="0" presId="urn:microsoft.com/office/officeart/2005/8/layout/vList2"/>
    <dgm:cxn modelId="{D9F59965-C5FB-4237-BE98-EE807A3D88FB}" type="presOf" srcId="{531A941F-0080-43C5-9837-48AD2CB6D635}" destId="{5BE90F8C-FDEE-48D7-9589-B7F5025DFAF6}" srcOrd="0" destOrd="0" presId="urn:microsoft.com/office/officeart/2005/8/layout/vList2"/>
    <dgm:cxn modelId="{DBC4AC70-33ED-43DE-8651-73E8AB9D4F2C}" srcId="{E46E84D7-D206-4543-BC95-DD48547570AB}" destId="{5BAA87F1-F555-47EE-892B-ED9A1CA812C8}" srcOrd="2" destOrd="0" parTransId="{AB31E151-D5E6-4C5A-95CE-1542AA144226}" sibTransId="{E3F989F2-7521-434C-9204-4C340A73A047}"/>
    <dgm:cxn modelId="{0F633488-7E0A-42DA-83F1-F78EF669541C}" srcId="{5BAA87F1-F555-47EE-892B-ED9A1CA812C8}" destId="{11C2CA15-93D1-4C75-8449-271EC08EB4B5}" srcOrd="0" destOrd="0" parTransId="{B541546F-C497-4B90-B8F3-3C47E7F03950}" sibTransId="{C7BC2B95-F218-42F7-9FC0-33DD867956BB}"/>
    <dgm:cxn modelId="{B644F494-AFDF-46BD-9E68-9CB1DA9B6C81}" type="presOf" srcId="{FECEF41C-646E-4529-A50A-1C9002BD6280}" destId="{4AB48962-0CCA-4D02-970F-ACB170E74A90}" srcOrd="0" destOrd="0" presId="urn:microsoft.com/office/officeart/2005/8/layout/vList2"/>
    <dgm:cxn modelId="{3D15A0AD-1AD5-4B68-B3BA-5E4758592F97}" srcId="{E46E84D7-D206-4543-BC95-DD48547570AB}" destId="{FECEF41C-646E-4529-A50A-1C9002BD6280}" srcOrd="0" destOrd="0" parTransId="{18D3DB99-F38D-4CB7-952F-84F5E99C236D}" sibTransId="{69EE6221-4590-4432-A86A-F341DA825A39}"/>
    <dgm:cxn modelId="{B9BE5BCE-78DD-4BD7-B7AF-1E681081DC86}" srcId="{E46E84D7-D206-4543-BC95-DD48547570AB}" destId="{340EADB0-9043-4D08-B87E-A08D9FC455BA}" srcOrd="1" destOrd="0" parTransId="{BDEE8934-F152-4372-AAE1-64F5454325E5}" sibTransId="{6BA993BA-AABC-495E-9630-DFE484A16528}"/>
    <dgm:cxn modelId="{584264CE-7D16-4A87-94B2-4DA661EF7E08}" type="presOf" srcId="{5BAA87F1-F555-47EE-892B-ED9A1CA812C8}" destId="{3826ED19-F514-4D84-9353-07E12EEE2161}" srcOrd="0" destOrd="0" presId="urn:microsoft.com/office/officeart/2005/8/layout/vList2"/>
    <dgm:cxn modelId="{5FAB68DD-95F6-4EAB-B032-F181BA99DD82}" srcId="{340EADB0-9043-4D08-B87E-A08D9FC455BA}" destId="{531A941F-0080-43C5-9837-48AD2CB6D635}" srcOrd="0" destOrd="0" parTransId="{A199F5DA-6A01-42C2-BABC-DE179B9ABAB4}" sibTransId="{F6A0CAB7-3CAC-44E6-BB31-8F375DA442A0}"/>
    <dgm:cxn modelId="{74317EE0-5EC4-40A0-883B-7E7330DBC238}" type="presOf" srcId="{E46E84D7-D206-4543-BC95-DD48547570AB}" destId="{9FBE60D6-222F-4546-8079-EFF21793BE6F}" srcOrd="0" destOrd="0" presId="urn:microsoft.com/office/officeart/2005/8/layout/vList2"/>
    <dgm:cxn modelId="{DEE738D1-2663-420D-B7F5-0E521426F69C}" type="presParOf" srcId="{9FBE60D6-222F-4546-8079-EFF21793BE6F}" destId="{4AB48962-0CCA-4D02-970F-ACB170E74A90}" srcOrd="0" destOrd="0" presId="urn:microsoft.com/office/officeart/2005/8/layout/vList2"/>
    <dgm:cxn modelId="{C348A0FF-2FED-4DFB-9443-81FA87815FD6}" type="presParOf" srcId="{9FBE60D6-222F-4546-8079-EFF21793BE6F}" destId="{18B35FEF-3F00-40F9-AF6F-73301E4534F5}" srcOrd="1" destOrd="0" presId="urn:microsoft.com/office/officeart/2005/8/layout/vList2"/>
    <dgm:cxn modelId="{314EDA42-9CD2-45B5-B49A-34D4C36D12A6}" type="presParOf" srcId="{9FBE60D6-222F-4546-8079-EFF21793BE6F}" destId="{DD5515EF-A2FB-4B5C-8B81-56C8D163DCEB}" srcOrd="2" destOrd="0" presId="urn:microsoft.com/office/officeart/2005/8/layout/vList2"/>
    <dgm:cxn modelId="{B559C447-B7C6-4B68-A9D2-36AE64BBBDE3}" type="presParOf" srcId="{9FBE60D6-222F-4546-8079-EFF21793BE6F}" destId="{5BE90F8C-FDEE-48D7-9589-B7F5025DFAF6}" srcOrd="3" destOrd="0" presId="urn:microsoft.com/office/officeart/2005/8/layout/vList2"/>
    <dgm:cxn modelId="{08DB8BA3-3619-4713-9BC9-78519FFB59EF}" type="presParOf" srcId="{9FBE60D6-222F-4546-8079-EFF21793BE6F}" destId="{3826ED19-F514-4D84-9353-07E12EEE2161}" srcOrd="4" destOrd="0" presId="urn:microsoft.com/office/officeart/2005/8/layout/vList2"/>
    <dgm:cxn modelId="{D37A6A5C-19C8-4009-BC8E-A858005392F0}" type="presParOf" srcId="{9FBE60D6-222F-4546-8079-EFF21793BE6F}" destId="{04A176F6-4231-488C-89CE-EDC4B1771AB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49A37-6A3C-4DC9-A60A-1AB3707E0E0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F6C6EE-2A8A-49F2-BB16-FFFFAF0459D9}">
      <dgm:prSet phldrT="[Text]"/>
      <dgm:spPr/>
      <dgm:t>
        <a:bodyPr/>
        <a:lstStyle/>
        <a:p>
          <a:r>
            <a:rPr lang="en-US" dirty="0"/>
            <a:t>Date of Appointment</a:t>
          </a:r>
        </a:p>
      </dgm:t>
    </dgm:pt>
    <dgm:pt modelId="{4D1C8CC8-7648-48BB-B6AB-146F4205F2E9}" type="parTrans" cxnId="{58598465-3FDA-46DD-8AA8-5EE4F9CA9A49}">
      <dgm:prSet/>
      <dgm:spPr/>
      <dgm:t>
        <a:bodyPr/>
        <a:lstStyle/>
        <a:p>
          <a:endParaRPr lang="en-US"/>
        </a:p>
      </dgm:t>
    </dgm:pt>
    <dgm:pt modelId="{A85FC30F-B03D-4235-BED3-9E0B3BC2B14D}" type="sibTrans" cxnId="{58598465-3FDA-46DD-8AA8-5EE4F9CA9A49}">
      <dgm:prSet/>
      <dgm:spPr/>
      <dgm:t>
        <a:bodyPr/>
        <a:lstStyle/>
        <a:p>
          <a:endParaRPr lang="en-US"/>
        </a:p>
      </dgm:t>
    </dgm:pt>
    <dgm:pt modelId="{27B9B604-6C3D-4F75-8758-1BCE6BDD0EFD}">
      <dgm:prSet phldrT="[Text]"/>
      <dgm:spPr/>
      <dgm:t>
        <a:bodyPr/>
        <a:lstStyle/>
        <a:p>
          <a:r>
            <a:rPr lang="en-US" dirty="0"/>
            <a:t>March 1, 2017</a:t>
          </a:r>
        </a:p>
      </dgm:t>
    </dgm:pt>
    <dgm:pt modelId="{D29AF360-870B-42D2-A019-7614A4A57ECC}" type="parTrans" cxnId="{820880E3-3D09-40C4-8563-42412FD869AA}">
      <dgm:prSet/>
      <dgm:spPr/>
      <dgm:t>
        <a:bodyPr/>
        <a:lstStyle/>
        <a:p>
          <a:endParaRPr lang="en-US"/>
        </a:p>
      </dgm:t>
    </dgm:pt>
    <dgm:pt modelId="{10A81A53-5971-4984-B4DC-D43BC9C86915}" type="sibTrans" cxnId="{820880E3-3D09-40C4-8563-42412FD869AA}">
      <dgm:prSet/>
      <dgm:spPr/>
      <dgm:t>
        <a:bodyPr/>
        <a:lstStyle/>
        <a:p>
          <a:endParaRPr lang="en-US"/>
        </a:p>
      </dgm:t>
    </dgm:pt>
    <dgm:pt modelId="{0C8B5584-A460-452D-8889-4C8DC55FB957}">
      <dgm:prSet phldrT="[Text]"/>
      <dgm:spPr/>
      <dgm:t>
        <a:bodyPr/>
        <a:lstStyle/>
        <a:p>
          <a:r>
            <a:rPr lang="en-US" dirty="0"/>
            <a:t>Account Due</a:t>
          </a:r>
        </a:p>
      </dgm:t>
    </dgm:pt>
    <dgm:pt modelId="{F18BE641-1E22-422E-85AC-8C54728190A0}" type="parTrans" cxnId="{82078962-AA08-4965-A1D9-D339C151BB80}">
      <dgm:prSet/>
      <dgm:spPr/>
      <dgm:t>
        <a:bodyPr/>
        <a:lstStyle/>
        <a:p>
          <a:endParaRPr lang="en-US"/>
        </a:p>
      </dgm:t>
    </dgm:pt>
    <dgm:pt modelId="{8360FFC8-2423-49F9-9FF9-109F0F3626C1}" type="sibTrans" cxnId="{82078962-AA08-4965-A1D9-D339C151BB80}">
      <dgm:prSet/>
      <dgm:spPr/>
      <dgm:t>
        <a:bodyPr/>
        <a:lstStyle/>
        <a:p>
          <a:endParaRPr lang="en-US"/>
        </a:p>
      </dgm:t>
    </dgm:pt>
    <dgm:pt modelId="{6390C7E5-C6E1-4E51-AE91-E2F84B105F3A}">
      <dgm:prSet phldrT="[Text]"/>
      <dgm:spPr/>
      <dgm:t>
        <a:bodyPr/>
        <a:lstStyle/>
        <a:p>
          <a:r>
            <a:rPr lang="en-US" dirty="0"/>
            <a:t>Each year by April 30</a:t>
          </a:r>
          <a:r>
            <a:rPr lang="en-US" baseline="30000" dirty="0"/>
            <a:t>th</a:t>
          </a:r>
          <a:r>
            <a:rPr lang="en-US" dirty="0"/>
            <a:t> </a:t>
          </a:r>
        </a:p>
      </dgm:t>
    </dgm:pt>
    <dgm:pt modelId="{2572F08D-73E6-4D73-9848-83CEE1344BB6}" type="parTrans" cxnId="{511ECB36-9D25-4A3D-AF54-D3A0F4C8D75E}">
      <dgm:prSet/>
      <dgm:spPr/>
      <dgm:t>
        <a:bodyPr/>
        <a:lstStyle/>
        <a:p>
          <a:endParaRPr lang="en-US"/>
        </a:p>
      </dgm:t>
    </dgm:pt>
    <dgm:pt modelId="{C816C848-DC10-4AD0-A1F1-7A7577DCFC70}" type="sibTrans" cxnId="{511ECB36-9D25-4A3D-AF54-D3A0F4C8D75E}">
      <dgm:prSet/>
      <dgm:spPr/>
      <dgm:t>
        <a:bodyPr/>
        <a:lstStyle/>
        <a:p>
          <a:endParaRPr lang="en-US"/>
        </a:p>
      </dgm:t>
    </dgm:pt>
    <dgm:pt modelId="{8A9ABB87-92D4-4E05-BC32-487F7BD06A55}" type="pres">
      <dgm:prSet presAssocID="{AFB49A37-6A3C-4DC9-A60A-1AB3707E0E0D}" presName="Name0" presStyleCnt="0">
        <dgm:presLayoutVars>
          <dgm:dir/>
          <dgm:animLvl val="lvl"/>
          <dgm:resizeHandles val="exact"/>
        </dgm:presLayoutVars>
      </dgm:prSet>
      <dgm:spPr/>
    </dgm:pt>
    <dgm:pt modelId="{D6F5C1EF-5D35-427A-BA14-61F17CEA0217}" type="pres">
      <dgm:prSet presAssocID="{EEF6C6EE-2A8A-49F2-BB16-FFFFAF0459D9}" presName="linNode" presStyleCnt="0"/>
      <dgm:spPr/>
    </dgm:pt>
    <dgm:pt modelId="{16AC53AE-6C0D-44C3-BA33-C88F69896A7E}" type="pres">
      <dgm:prSet presAssocID="{EEF6C6EE-2A8A-49F2-BB16-FFFFAF0459D9}" presName="parTx" presStyleLbl="revTx" presStyleIdx="0" presStyleCnt="2">
        <dgm:presLayoutVars>
          <dgm:chMax val="1"/>
          <dgm:bulletEnabled val="1"/>
        </dgm:presLayoutVars>
      </dgm:prSet>
      <dgm:spPr/>
    </dgm:pt>
    <dgm:pt modelId="{CECA87C2-2207-4BD7-A69A-2012E237A4A4}" type="pres">
      <dgm:prSet presAssocID="{EEF6C6EE-2A8A-49F2-BB16-FFFFAF0459D9}" presName="bracket" presStyleLbl="parChTrans1D1" presStyleIdx="0" presStyleCnt="2"/>
      <dgm:spPr/>
    </dgm:pt>
    <dgm:pt modelId="{7C4DA5F2-011B-4F79-AC00-7D2D1322BBC9}" type="pres">
      <dgm:prSet presAssocID="{EEF6C6EE-2A8A-49F2-BB16-FFFFAF0459D9}" presName="spH" presStyleCnt="0"/>
      <dgm:spPr/>
    </dgm:pt>
    <dgm:pt modelId="{085EE534-C3FA-4A1A-8664-F5D95B047204}" type="pres">
      <dgm:prSet presAssocID="{EEF6C6EE-2A8A-49F2-BB16-FFFFAF0459D9}" presName="desTx" presStyleLbl="node1" presStyleIdx="0" presStyleCnt="2">
        <dgm:presLayoutVars>
          <dgm:bulletEnabled val="1"/>
        </dgm:presLayoutVars>
      </dgm:prSet>
      <dgm:spPr/>
    </dgm:pt>
    <dgm:pt modelId="{7046668A-C573-4821-BC00-5EDA4A04F593}" type="pres">
      <dgm:prSet presAssocID="{A85FC30F-B03D-4235-BED3-9E0B3BC2B14D}" presName="spV" presStyleCnt="0"/>
      <dgm:spPr/>
    </dgm:pt>
    <dgm:pt modelId="{F72DE482-3C3A-4E84-9B63-D195246205A1}" type="pres">
      <dgm:prSet presAssocID="{0C8B5584-A460-452D-8889-4C8DC55FB957}" presName="linNode" presStyleCnt="0"/>
      <dgm:spPr/>
    </dgm:pt>
    <dgm:pt modelId="{5B623D4D-0629-44A5-84B9-836C72C7DCA2}" type="pres">
      <dgm:prSet presAssocID="{0C8B5584-A460-452D-8889-4C8DC55FB957}" presName="parTx" presStyleLbl="revTx" presStyleIdx="1" presStyleCnt="2">
        <dgm:presLayoutVars>
          <dgm:chMax val="1"/>
          <dgm:bulletEnabled val="1"/>
        </dgm:presLayoutVars>
      </dgm:prSet>
      <dgm:spPr/>
    </dgm:pt>
    <dgm:pt modelId="{839FE4FC-44FF-40D0-89B4-A761B78EA817}" type="pres">
      <dgm:prSet presAssocID="{0C8B5584-A460-452D-8889-4C8DC55FB957}" presName="bracket" presStyleLbl="parChTrans1D1" presStyleIdx="1" presStyleCnt="2"/>
      <dgm:spPr/>
    </dgm:pt>
    <dgm:pt modelId="{6A8FC7DF-6C51-42EC-A9A4-ED3DCAA30A55}" type="pres">
      <dgm:prSet presAssocID="{0C8B5584-A460-452D-8889-4C8DC55FB957}" presName="spH" presStyleCnt="0"/>
      <dgm:spPr/>
    </dgm:pt>
    <dgm:pt modelId="{BF63B758-2746-4EB1-83CD-30015AA35B73}" type="pres">
      <dgm:prSet presAssocID="{0C8B5584-A460-452D-8889-4C8DC55FB957}" presName="desTx" presStyleLbl="node1" presStyleIdx="1" presStyleCnt="2">
        <dgm:presLayoutVars>
          <dgm:bulletEnabled val="1"/>
        </dgm:presLayoutVars>
      </dgm:prSet>
      <dgm:spPr/>
    </dgm:pt>
  </dgm:ptLst>
  <dgm:cxnLst>
    <dgm:cxn modelId="{511ECB36-9D25-4A3D-AF54-D3A0F4C8D75E}" srcId="{0C8B5584-A460-452D-8889-4C8DC55FB957}" destId="{6390C7E5-C6E1-4E51-AE91-E2F84B105F3A}" srcOrd="0" destOrd="0" parTransId="{2572F08D-73E6-4D73-9848-83CEE1344BB6}" sibTransId="{C816C848-DC10-4AD0-A1F1-7A7577DCFC70}"/>
    <dgm:cxn modelId="{82078962-AA08-4965-A1D9-D339C151BB80}" srcId="{AFB49A37-6A3C-4DC9-A60A-1AB3707E0E0D}" destId="{0C8B5584-A460-452D-8889-4C8DC55FB957}" srcOrd="1" destOrd="0" parTransId="{F18BE641-1E22-422E-85AC-8C54728190A0}" sibTransId="{8360FFC8-2423-49F9-9FF9-109F0F3626C1}"/>
    <dgm:cxn modelId="{58598465-3FDA-46DD-8AA8-5EE4F9CA9A49}" srcId="{AFB49A37-6A3C-4DC9-A60A-1AB3707E0E0D}" destId="{EEF6C6EE-2A8A-49F2-BB16-FFFFAF0459D9}" srcOrd="0" destOrd="0" parTransId="{4D1C8CC8-7648-48BB-B6AB-146F4205F2E9}" sibTransId="{A85FC30F-B03D-4235-BED3-9E0B3BC2B14D}"/>
    <dgm:cxn modelId="{9E4F606C-295C-4C9F-9C0E-0F3F28051A13}" type="presOf" srcId="{AFB49A37-6A3C-4DC9-A60A-1AB3707E0E0D}" destId="{8A9ABB87-92D4-4E05-BC32-487F7BD06A55}" srcOrd="0" destOrd="0" presId="urn:diagrams.loki3.com/BracketList"/>
    <dgm:cxn modelId="{248D8571-9552-41AD-8B7C-4A0DBFF707B3}" type="presOf" srcId="{0C8B5584-A460-452D-8889-4C8DC55FB957}" destId="{5B623D4D-0629-44A5-84B9-836C72C7DCA2}" srcOrd="0" destOrd="0" presId="urn:diagrams.loki3.com/BracketList"/>
    <dgm:cxn modelId="{9A6C37D2-A99D-49BC-A8EF-CA10751179B0}" type="presOf" srcId="{6390C7E5-C6E1-4E51-AE91-E2F84B105F3A}" destId="{BF63B758-2746-4EB1-83CD-30015AA35B73}" srcOrd="0" destOrd="0" presId="urn:diagrams.loki3.com/BracketList"/>
    <dgm:cxn modelId="{21F62AD6-9826-4B80-BE65-D29DBCE0ADE7}" type="presOf" srcId="{27B9B604-6C3D-4F75-8758-1BCE6BDD0EFD}" destId="{085EE534-C3FA-4A1A-8664-F5D95B047204}" srcOrd="0" destOrd="0" presId="urn:diagrams.loki3.com/BracketList"/>
    <dgm:cxn modelId="{D03A51DB-A033-47B8-82D3-3466F37F2022}" type="presOf" srcId="{EEF6C6EE-2A8A-49F2-BB16-FFFFAF0459D9}" destId="{16AC53AE-6C0D-44C3-BA33-C88F69896A7E}" srcOrd="0" destOrd="0" presId="urn:diagrams.loki3.com/BracketList"/>
    <dgm:cxn modelId="{820880E3-3D09-40C4-8563-42412FD869AA}" srcId="{EEF6C6EE-2A8A-49F2-BB16-FFFFAF0459D9}" destId="{27B9B604-6C3D-4F75-8758-1BCE6BDD0EFD}" srcOrd="0" destOrd="0" parTransId="{D29AF360-870B-42D2-A019-7614A4A57ECC}" sibTransId="{10A81A53-5971-4984-B4DC-D43BC9C86915}"/>
    <dgm:cxn modelId="{6972161D-6AE5-4AED-A3AB-DFC569C1E28D}" type="presParOf" srcId="{8A9ABB87-92D4-4E05-BC32-487F7BD06A55}" destId="{D6F5C1EF-5D35-427A-BA14-61F17CEA0217}" srcOrd="0" destOrd="0" presId="urn:diagrams.loki3.com/BracketList"/>
    <dgm:cxn modelId="{B3B487A1-CF22-4A77-B30E-EA36D1C45A07}" type="presParOf" srcId="{D6F5C1EF-5D35-427A-BA14-61F17CEA0217}" destId="{16AC53AE-6C0D-44C3-BA33-C88F69896A7E}" srcOrd="0" destOrd="0" presId="urn:diagrams.loki3.com/BracketList"/>
    <dgm:cxn modelId="{A170F864-5076-4457-9C4B-A25ECC9D3080}" type="presParOf" srcId="{D6F5C1EF-5D35-427A-BA14-61F17CEA0217}" destId="{CECA87C2-2207-4BD7-A69A-2012E237A4A4}" srcOrd="1" destOrd="0" presId="urn:diagrams.loki3.com/BracketList"/>
    <dgm:cxn modelId="{7F494019-56AC-418E-AABB-E2D7EE3E5211}" type="presParOf" srcId="{D6F5C1EF-5D35-427A-BA14-61F17CEA0217}" destId="{7C4DA5F2-011B-4F79-AC00-7D2D1322BBC9}" srcOrd="2" destOrd="0" presId="urn:diagrams.loki3.com/BracketList"/>
    <dgm:cxn modelId="{75B97EAF-0B6E-4F60-A426-712F90E8C8A3}" type="presParOf" srcId="{D6F5C1EF-5D35-427A-BA14-61F17CEA0217}" destId="{085EE534-C3FA-4A1A-8664-F5D95B047204}" srcOrd="3" destOrd="0" presId="urn:diagrams.loki3.com/BracketList"/>
    <dgm:cxn modelId="{467A1F32-ABCA-44AE-938B-FDA5D05CAACB}" type="presParOf" srcId="{8A9ABB87-92D4-4E05-BC32-487F7BD06A55}" destId="{7046668A-C573-4821-BC00-5EDA4A04F593}" srcOrd="1" destOrd="0" presId="urn:diagrams.loki3.com/BracketList"/>
    <dgm:cxn modelId="{C8244D66-2A57-4979-A467-6267A28FBEAF}" type="presParOf" srcId="{8A9ABB87-92D4-4E05-BC32-487F7BD06A55}" destId="{F72DE482-3C3A-4E84-9B63-D195246205A1}" srcOrd="2" destOrd="0" presId="urn:diagrams.loki3.com/BracketList"/>
    <dgm:cxn modelId="{39140C06-5BB4-4F34-ADC3-C624B2FF57DB}" type="presParOf" srcId="{F72DE482-3C3A-4E84-9B63-D195246205A1}" destId="{5B623D4D-0629-44A5-84B9-836C72C7DCA2}" srcOrd="0" destOrd="0" presId="urn:diagrams.loki3.com/BracketList"/>
    <dgm:cxn modelId="{CA8C96DC-ABA2-46EF-BAFC-67E705C5F205}" type="presParOf" srcId="{F72DE482-3C3A-4E84-9B63-D195246205A1}" destId="{839FE4FC-44FF-40D0-89B4-A761B78EA817}" srcOrd="1" destOrd="0" presId="urn:diagrams.loki3.com/BracketList"/>
    <dgm:cxn modelId="{1E29FE59-26D8-470F-88F7-F03D66632F17}" type="presParOf" srcId="{F72DE482-3C3A-4E84-9B63-D195246205A1}" destId="{6A8FC7DF-6C51-42EC-A9A4-ED3DCAA30A55}" srcOrd="2" destOrd="0" presId="urn:diagrams.loki3.com/BracketList"/>
    <dgm:cxn modelId="{D746B94F-A9B2-4159-BF50-FDE905ED1A5C}" type="presParOf" srcId="{F72DE482-3C3A-4E84-9B63-D195246205A1}" destId="{BF63B758-2746-4EB1-83CD-30015AA35B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68CDE-38B2-4D0A-A11A-6B151C3111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FB1DE0-3DF1-4DA4-9687-2935A473B17C}">
      <dgm:prSet phldrT="[Text]"/>
      <dgm:spPr/>
      <dgm:t>
        <a:bodyPr/>
        <a:lstStyle/>
        <a:p>
          <a:r>
            <a:rPr lang="en-US" dirty="0"/>
            <a:t>All possibilities</a:t>
          </a:r>
        </a:p>
      </dgm:t>
    </dgm:pt>
    <dgm:pt modelId="{01424050-7F1F-4BF8-8A33-282AC3D6CB71}" type="parTrans" cxnId="{CEA66966-E652-4996-81E0-C68123EA7705}">
      <dgm:prSet/>
      <dgm:spPr/>
      <dgm:t>
        <a:bodyPr/>
        <a:lstStyle/>
        <a:p>
          <a:endParaRPr lang="en-US"/>
        </a:p>
      </dgm:t>
    </dgm:pt>
    <dgm:pt modelId="{70527DF6-0C81-4B41-A677-17FB90BF5CBD}" type="sibTrans" cxnId="{CEA66966-E652-4996-81E0-C68123EA7705}">
      <dgm:prSet/>
      <dgm:spPr/>
      <dgm:t>
        <a:bodyPr/>
        <a:lstStyle/>
        <a:p>
          <a:endParaRPr lang="en-US"/>
        </a:p>
      </dgm:t>
    </dgm:pt>
    <dgm:pt modelId="{AA774BBE-D8E4-45BC-B938-BC874C306280}">
      <dgm:prSet phldrT="[Text]"/>
      <dgm:spPr/>
      <dgm:t>
        <a:bodyPr/>
        <a:lstStyle/>
        <a:p>
          <a:r>
            <a:rPr lang="en-US" dirty="0"/>
            <a:t>Age, gender, and health</a:t>
          </a:r>
        </a:p>
      </dgm:t>
    </dgm:pt>
    <dgm:pt modelId="{EC6E8804-6B96-445F-A7B4-03E9F7C86B23}" type="parTrans" cxnId="{F516330D-27C5-438E-AE8D-E78F9DEFC3EE}">
      <dgm:prSet/>
      <dgm:spPr/>
      <dgm:t>
        <a:bodyPr/>
        <a:lstStyle/>
        <a:p>
          <a:endParaRPr lang="en-US"/>
        </a:p>
      </dgm:t>
    </dgm:pt>
    <dgm:pt modelId="{783B0A84-FAEB-4AB0-BE02-3188431F7911}" type="sibTrans" cxnId="{F516330D-27C5-438E-AE8D-E78F9DEFC3EE}">
      <dgm:prSet/>
      <dgm:spPr/>
      <dgm:t>
        <a:bodyPr/>
        <a:lstStyle/>
        <a:p>
          <a:endParaRPr lang="en-US"/>
        </a:p>
      </dgm:t>
    </dgm:pt>
    <dgm:pt modelId="{DEB9D48D-FD8D-442A-931E-601984E85733}">
      <dgm:prSet phldrT="[Text]"/>
      <dgm:spPr/>
      <dgm:t>
        <a:bodyPr/>
        <a:lstStyle/>
        <a:p>
          <a:r>
            <a:rPr lang="en-US" dirty="0"/>
            <a:t>Preferences and interests</a:t>
          </a:r>
        </a:p>
      </dgm:t>
    </dgm:pt>
    <dgm:pt modelId="{2492A7BC-C312-4CD7-8235-120939C699F0}" type="parTrans" cxnId="{6A4B2F0F-55DD-40B2-BDDB-40B173EA6D1D}">
      <dgm:prSet/>
      <dgm:spPr/>
      <dgm:t>
        <a:bodyPr/>
        <a:lstStyle/>
        <a:p>
          <a:endParaRPr lang="en-US"/>
        </a:p>
      </dgm:t>
    </dgm:pt>
    <dgm:pt modelId="{281B8DBD-CE1D-45CB-AE37-E74385C0098C}" type="sibTrans" cxnId="{6A4B2F0F-55DD-40B2-BDDB-40B173EA6D1D}">
      <dgm:prSet/>
      <dgm:spPr/>
      <dgm:t>
        <a:bodyPr/>
        <a:lstStyle/>
        <a:p>
          <a:endParaRPr lang="en-US"/>
        </a:p>
      </dgm:t>
    </dgm:pt>
    <dgm:pt modelId="{3C5231F2-21C4-48CE-AC81-750799865D48}">
      <dgm:prSet phldrT="[Text]"/>
      <dgm:spPr/>
      <dgm:t>
        <a:bodyPr/>
        <a:lstStyle/>
        <a:p>
          <a:r>
            <a:rPr lang="en-US" dirty="0"/>
            <a:t>Religious and cultural beliefs</a:t>
          </a:r>
        </a:p>
      </dgm:t>
    </dgm:pt>
    <dgm:pt modelId="{770BC540-AE87-4825-A834-B2D3F2E1EFB9}" type="parTrans" cxnId="{970A3280-8E66-4AC4-A497-982E5A5535B7}">
      <dgm:prSet/>
      <dgm:spPr/>
      <dgm:t>
        <a:bodyPr/>
        <a:lstStyle/>
        <a:p>
          <a:endParaRPr lang="en-US"/>
        </a:p>
      </dgm:t>
    </dgm:pt>
    <dgm:pt modelId="{C93B55B2-2BFE-4E8F-8D62-AC995A5BCA67}" type="sibTrans" cxnId="{970A3280-8E66-4AC4-A497-982E5A5535B7}">
      <dgm:prSet/>
      <dgm:spPr/>
      <dgm:t>
        <a:bodyPr/>
        <a:lstStyle/>
        <a:p>
          <a:endParaRPr lang="en-US"/>
        </a:p>
      </dgm:t>
    </dgm:pt>
    <dgm:pt modelId="{81C83033-CBB4-4BBC-8F9C-821516E0CA8D}">
      <dgm:prSet phldrT="[Text]"/>
      <dgm:spPr/>
      <dgm:t>
        <a:bodyPr/>
        <a:lstStyle/>
        <a:p>
          <a:r>
            <a:rPr lang="en-US" dirty="0"/>
            <a:t>School and social life</a:t>
          </a:r>
        </a:p>
      </dgm:t>
    </dgm:pt>
    <dgm:pt modelId="{B32BBF78-F3AD-488C-B5F5-F7CD671408F3}" type="parTrans" cxnId="{8D3A1652-4F8A-4BD7-9B63-609DC0BE82A0}">
      <dgm:prSet/>
      <dgm:spPr/>
      <dgm:t>
        <a:bodyPr/>
        <a:lstStyle/>
        <a:p>
          <a:endParaRPr lang="en-US"/>
        </a:p>
      </dgm:t>
    </dgm:pt>
    <dgm:pt modelId="{5E119150-F37E-4A8A-B416-2C400C8FD4ED}" type="sibTrans" cxnId="{8D3A1652-4F8A-4BD7-9B63-609DC0BE82A0}">
      <dgm:prSet/>
      <dgm:spPr/>
      <dgm:t>
        <a:bodyPr/>
        <a:lstStyle/>
        <a:p>
          <a:endParaRPr lang="en-US"/>
        </a:p>
      </dgm:t>
    </dgm:pt>
    <dgm:pt modelId="{56D0D92E-7229-47CE-8345-FFAC91C54083}">
      <dgm:prSet phldrT="[Text]"/>
      <dgm:spPr/>
      <dgm:t>
        <a:bodyPr/>
        <a:lstStyle/>
        <a:p>
          <a:r>
            <a:rPr lang="en-US" dirty="0"/>
            <a:t>Proximity to relatives, friends, and others</a:t>
          </a:r>
        </a:p>
      </dgm:t>
    </dgm:pt>
    <dgm:pt modelId="{EC5A7743-1E4C-4F32-990D-C3DFFC8742E8}" type="parTrans" cxnId="{D5E20F8A-4568-40E1-B86F-E34D80D45A2D}">
      <dgm:prSet/>
      <dgm:spPr/>
      <dgm:t>
        <a:bodyPr/>
        <a:lstStyle/>
        <a:p>
          <a:endParaRPr lang="en-US"/>
        </a:p>
      </dgm:t>
    </dgm:pt>
    <dgm:pt modelId="{69AB3521-9F6B-4426-8F65-13AF967D58C6}" type="sibTrans" cxnId="{D5E20F8A-4568-40E1-B86F-E34D80D45A2D}">
      <dgm:prSet/>
      <dgm:spPr/>
      <dgm:t>
        <a:bodyPr/>
        <a:lstStyle/>
        <a:p>
          <a:endParaRPr lang="en-US"/>
        </a:p>
      </dgm:t>
    </dgm:pt>
    <dgm:pt modelId="{3E084F76-8675-449C-AB5F-E9ADA82B394C}">
      <dgm:prSet phldrT="[Text]"/>
      <dgm:spPr/>
      <dgm:t>
        <a:bodyPr/>
        <a:lstStyle/>
        <a:p>
          <a:r>
            <a:rPr lang="en-US" dirty="0"/>
            <a:t>Educational needs</a:t>
          </a:r>
        </a:p>
      </dgm:t>
    </dgm:pt>
    <dgm:pt modelId="{7FAB50E4-5FFB-46C9-9A3C-D66CBF994528}" type="parTrans" cxnId="{C5E06314-9D2A-437C-BBCF-DC73B4AD445A}">
      <dgm:prSet/>
      <dgm:spPr/>
      <dgm:t>
        <a:bodyPr/>
        <a:lstStyle/>
        <a:p>
          <a:endParaRPr lang="en-US"/>
        </a:p>
      </dgm:t>
    </dgm:pt>
    <dgm:pt modelId="{713AAFD6-D447-48BC-BF10-FB2CB71B5CA5}" type="sibTrans" cxnId="{C5E06314-9D2A-437C-BBCF-DC73B4AD445A}">
      <dgm:prSet/>
      <dgm:spPr/>
      <dgm:t>
        <a:bodyPr/>
        <a:lstStyle/>
        <a:p>
          <a:endParaRPr lang="en-US"/>
        </a:p>
      </dgm:t>
    </dgm:pt>
    <dgm:pt modelId="{3F6680B6-0AEB-48F3-A51E-6802E8C4A297}">
      <dgm:prSet phldrT="[Text]"/>
      <dgm:spPr/>
      <dgm:t>
        <a:bodyPr/>
        <a:lstStyle/>
        <a:p>
          <a:r>
            <a:rPr lang="en-US" dirty="0"/>
            <a:t>Employment and recreation</a:t>
          </a:r>
        </a:p>
      </dgm:t>
    </dgm:pt>
    <dgm:pt modelId="{D4D67F92-C3CA-49D7-A051-96235B91AE0F}" type="parTrans" cxnId="{A22865C1-4A10-4A97-BF60-310D2E3B03C9}">
      <dgm:prSet/>
      <dgm:spPr/>
      <dgm:t>
        <a:bodyPr/>
        <a:lstStyle/>
        <a:p>
          <a:endParaRPr lang="en-US"/>
        </a:p>
      </dgm:t>
    </dgm:pt>
    <dgm:pt modelId="{CBD755DF-E55D-410E-800F-B71C5A5AC6D7}" type="sibTrans" cxnId="{A22865C1-4A10-4A97-BF60-310D2E3B03C9}">
      <dgm:prSet/>
      <dgm:spPr/>
      <dgm:t>
        <a:bodyPr/>
        <a:lstStyle/>
        <a:p>
          <a:endParaRPr lang="en-US"/>
        </a:p>
      </dgm:t>
    </dgm:pt>
    <dgm:pt modelId="{7D661CC5-355B-439D-BCEB-09C56DEF30F0}">
      <dgm:prSet phldrT="[Text]"/>
      <dgm:spPr/>
      <dgm:t>
        <a:bodyPr/>
        <a:lstStyle/>
        <a:p>
          <a:r>
            <a:rPr lang="en-US"/>
            <a:t>Independent </a:t>
          </a:r>
          <a:r>
            <a:rPr lang="en-US" dirty="0"/>
            <a:t>opinions </a:t>
          </a:r>
        </a:p>
      </dgm:t>
    </dgm:pt>
    <dgm:pt modelId="{56652291-70AC-4F66-BAE8-2BD2A3738EBD}" type="parTrans" cxnId="{BFC38B4E-0C5A-47B2-8BF7-D8757C72D879}">
      <dgm:prSet/>
      <dgm:spPr/>
      <dgm:t>
        <a:bodyPr/>
        <a:lstStyle/>
        <a:p>
          <a:endParaRPr lang="en-US"/>
        </a:p>
      </dgm:t>
    </dgm:pt>
    <dgm:pt modelId="{5B8B3CAE-D55B-494F-B874-BEE37D5138F1}" type="sibTrans" cxnId="{BFC38B4E-0C5A-47B2-8BF7-D8757C72D879}">
      <dgm:prSet/>
      <dgm:spPr/>
      <dgm:t>
        <a:bodyPr/>
        <a:lstStyle/>
        <a:p>
          <a:endParaRPr lang="en-US"/>
        </a:p>
      </dgm:t>
    </dgm:pt>
    <dgm:pt modelId="{57296C5D-D078-426D-9E17-6DD734F01104}" type="pres">
      <dgm:prSet presAssocID="{47068CDE-38B2-4D0A-A11A-6B151C311120}" presName="diagram" presStyleCnt="0">
        <dgm:presLayoutVars>
          <dgm:dir/>
          <dgm:resizeHandles val="exact"/>
        </dgm:presLayoutVars>
      </dgm:prSet>
      <dgm:spPr/>
    </dgm:pt>
    <dgm:pt modelId="{C49EB5A7-56CC-4EE5-A10C-A8A13E75E219}" type="pres">
      <dgm:prSet presAssocID="{61FB1DE0-3DF1-4DA4-9687-2935A473B17C}" presName="node" presStyleLbl="node1" presStyleIdx="0" presStyleCnt="9" custLinFactNeighborX="97" custLinFactNeighborY="3081">
        <dgm:presLayoutVars>
          <dgm:bulletEnabled val="1"/>
        </dgm:presLayoutVars>
      </dgm:prSet>
      <dgm:spPr/>
    </dgm:pt>
    <dgm:pt modelId="{390C36E6-2462-4F21-86C2-3CEBF12ACA70}" type="pres">
      <dgm:prSet presAssocID="{70527DF6-0C81-4B41-A677-17FB90BF5CBD}" presName="sibTrans" presStyleCnt="0"/>
      <dgm:spPr/>
    </dgm:pt>
    <dgm:pt modelId="{20C1FE91-989E-47C0-9E21-2F68B2A3D51B}" type="pres">
      <dgm:prSet presAssocID="{AA774BBE-D8E4-45BC-B938-BC874C306280}" presName="node" presStyleLbl="node1" presStyleIdx="1" presStyleCnt="9">
        <dgm:presLayoutVars>
          <dgm:bulletEnabled val="1"/>
        </dgm:presLayoutVars>
      </dgm:prSet>
      <dgm:spPr/>
    </dgm:pt>
    <dgm:pt modelId="{0B1EB416-D6AF-4D6B-80CF-ADA503232BBE}" type="pres">
      <dgm:prSet presAssocID="{783B0A84-FAEB-4AB0-BE02-3188431F7911}" presName="sibTrans" presStyleCnt="0"/>
      <dgm:spPr/>
    </dgm:pt>
    <dgm:pt modelId="{B079FEDD-B294-4B60-B01F-24558F118811}" type="pres">
      <dgm:prSet presAssocID="{DEB9D48D-FD8D-442A-931E-601984E85733}" presName="node" presStyleLbl="node1" presStyleIdx="2" presStyleCnt="9">
        <dgm:presLayoutVars>
          <dgm:bulletEnabled val="1"/>
        </dgm:presLayoutVars>
      </dgm:prSet>
      <dgm:spPr/>
    </dgm:pt>
    <dgm:pt modelId="{09530F1D-7CCD-4BB2-A1B1-B30567E6ADF1}" type="pres">
      <dgm:prSet presAssocID="{281B8DBD-CE1D-45CB-AE37-E74385C0098C}" presName="sibTrans" presStyleCnt="0"/>
      <dgm:spPr/>
    </dgm:pt>
    <dgm:pt modelId="{8384EFCD-6810-410B-AFAF-6E6BB67815EA}" type="pres">
      <dgm:prSet presAssocID="{3C5231F2-21C4-48CE-AC81-750799865D48}" presName="node" presStyleLbl="node1" presStyleIdx="3" presStyleCnt="9">
        <dgm:presLayoutVars>
          <dgm:bulletEnabled val="1"/>
        </dgm:presLayoutVars>
      </dgm:prSet>
      <dgm:spPr/>
    </dgm:pt>
    <dgm:pt modelId="{67B86E31-9BF0-4AF6-9D11-BEBAB79AAE6B}" type="pres">
      <dgm:prSet presAssocID="{C93B55B2-2BFE-4E8F-8D62-AC995A5BCA67}" presName="sibTrans" presStyleCnt="0"/>
      <dgm:spPr/>
    </dgm:pt>
    <dgm:pt modelId="{80720166-1326-4029-B25E-41B564E933A7}" type="pres">
      <dgm:prSet presAssocID="{81C83033-CBB4-4BBC-8F9C-821516E0CA8D}" presName="node" presStyleLbl="node1" presStyleIdx="4" presStyleCnt="9">
        <dgm:presLayoutVars>
          <dgm:bulletEnabled val="1"/>
        </dgm:presLayoutVars>
      </dgm:prSet>
      <dgm:spPr/>
    </dgm:pt>
    <dgm:pt modelId="{E397B565-3F5A-4BA8-9CBA-9A24646DCE6C}" type="pres">
      <dgm:prSet presAssocID="{5E119150-F37E-4A8A-B416-2C400C8FD4ED}" presName="sibTrans" presStyleCnt="0"/>
      <dgm:spPr/>
    </dgm:pt>
    <dgm:pt modelId="{410C4F4B-BBB5-4F87-9AD2-E53BDED1566A}" type="pres">
      <dgm:prSet presAssocID="{56D0D92E-7229-47CE-8345-FFAC91C54083}" presName="node" presStyleLbl="node1" presStyleIdx="5" presStyleCnt="9">
        <dgm:presLayoutVars>
          <dgm:bulletEnabled val="1"/>
        </dgm:presLayoutVars>
      </dgm:prSet>
      <dgm:spPr/>
    </dgm:pt>
    <dgm:pt modelId="{A9948CE6-F835-4DC1-8025-A0893B5C3EE9}" type="pres">
      <dgm:prSet presAssocID="{69AB3521-9F6B-4426-8F65-13AF967D58C6}" presName="sibTrans" presStyleCnt="0"/>
      <dgm:spPr/>
    </dgm:pt>
    <dgm:pt modelId="{FC98E946-C233-4937-AC76-85850115FA1B}" type="pres">
      <dgm:prSet presAssocID="{3E084F76-8675-449C-AB5F-E9ADA82B394C}" presName="node" presStyleLbl="node1" presStyleIdx="6" presStyleCnt="9">
        <dgm:presLayoutVars>
          <dgm:bulletEnabled val="1"/>
        </dgm:presLayoutVars>
      </dgm:prSet>
      <dgm:spPr/>
    </dgm:pt>
    <dgm:pt modelId="{9633CCE2-723A-4284-9F68-9A05516551AA}" type="pres">
      <dgm:prSet presAssocID="{713AAFD6-D447-48BC-BF10-FB2CB71B5CA5}" presName="sibTrans" presStyleCnt="0"/>
      <dgm:spPr/>
    </dgm:pt>
    <dgm:pt modelId="{C89C62E7-BB6C-4555-A8ED-39992BFE6EA3}" type="pres">
      <dgm:prSet presAssocID="{3F6680B6-0AEB-48F3-A51E-6802E8C4A297}" presName="node" presStyleLbl="node1" presStyleIdx="7" presStyleCnt="9" custLinFactNeighborX="816" custLinFactNeighborY="-1062">
        <dgm:presLayoutVars>
          <dgm:bulletEnabled val="1"/>
        </dgm:presLayoutVars>
      </dgm:prSet>
      <dgm:spPr/>
    </dgm:pt>
    <dgm:pt modelId="{EA93927C-B93E-4219-9A56-68042FBB7B7A}" type="pres">
      <dgm:prSet presAssocID="{CBD755DF-E55D-410E-800F-B71C5A5AC6D7}" presName="sibTrans" presStyleCnt="0"/>
      <dgm:spPr/>
    </dgm:pt>
    <dgm:pt modelId="{9C005910-7F2A-4EFD-962E-BE31513A4BA9}" type="pres">
      <dgm:prSet presAssocID="{7D661CC5-355B-439D-BCEB-09C56DEF30F0}" presName="node" presStyleLbl="node1" presStyleIdx="8" presStyleCnt="9">
        <dgm:presLayoutVars>
          <dgm:bulletEnabled val="1"/>
        </dgm:presLayoutVars>
      </dgm:prSet>
      <dgm:spPr/>
    </dgm:pt>
  </dgm:ptLst>
  <dgm:cxnLst>
    <dgm:cxn modelId="{8ED1870C-0003-425C-A0BF-9F77BACA4BEC}" type="presOf" srcId="{7D661CC5-355B-439D-BCEB-09C56DEF30F0}" destId="{9C005910-7F2A-4EFD-962E-BE31513A4BA9}" srcOrd="0" destOrd="0" presId="urn:microsoft.com/office/officeart/2005/8/layout/default"/>
    <dgm:cxn modelId="{F516330D-27C5-438E-AE8D-E78F9DEFC3EE}" srcId="{47068CDE-38B2-4D0A-A11A-6B151C311120}" destId="{AA774BBE-D8E4-45BC-B938-BC874C306280}" srcOrd="1" destOrd="0" parTransId="{EC6E8804-6B96-445F-A7B4-03E9F7C86B23}" sibTransId="{783B0A84-FAEB-4AB0-BE02-3188431F7911}"/>
    <dgm:cxn modelId="{6A4B2F0F-55DD-40B2-BDDB-40B173EA6D1D}" srcId="{47068CDE-38B2-4D0A-A11A-6B151C311120}" destId="{DEB9D48D-FD8D-442A-931E-601984E85733}" srcOrd="2" destOrd="0" parTransId="{2492A7BC-C312-4CD7-8235-120939C699F0}" sibTransId="{281B8DBD-CE1D-45CB-AE37-E74385C0098C}"/>
    <dgm:cxn modelId="{08D03B14-478E-4512-AA0F-F1D34EDE8B2C}" type="presOf" srcId="{3C5231F2-21C4-48CE-AC81-750799865D48}" destId="{8384EFCD-6810-410B-AFAF-6E6BB67815EA}" srcOrd="0" destOrd="0" presId="urn:microsoft.com/office/officeart/2005/8/layout/default"/>
    <dgm:cxn modelId="{C5E06314-9D2A-437C-BBCF-DC73B4AD445A}" srcId="{47068CDE-38B2-4D0A-A11A-6B151C311120}" destId="{3E084F76-8675-449C-AB5F-E9ADA82B394C}" srcOrd="6" destOrd="0" parTransId="{7FAB50E4-5FFB-46C9-9A3C-D66CBF994528}" sibTransId="{713AAFD6-D447-48BC-BF10-FB2CB71B5CA5}"/>
    <dgm:cxn modelId="{680D2719-2930-437F-A0FB-F3AE51EC07CF}" type="presOf" srcId="{47068CDE-38B2-4D0A-A11A-6B151C311120}" destId="{57296C5D-D078-426D-9E17-6DD734F01104}" srcOrd="0" destOrd="0" presId="urn:microsoft.com/office/officeart/2005/8/layout/default"/>
    <dgm:cxn modelId="{CEA66966-E652-4996-81E0-C68123EA7705}" srcId="{47068CDE-38B2-4D0A-A11A-6B151C311120}" destId="{61FB1DE0-3DF1-4DA4-9687-2935A473B17C}" srcOrd="0" destOrd="0" parTransId="{01424050-7F1F-4BF8-8A33-282AC3D6CB71}" sibTransId="{70527DF6-0C81-4B41-A677-17FB90BF5CBD}"/>
    <dgm:cxn modelId="{3A47996D-B978-408F-BBF7-2E2DA4A4A55A}" type="presOf" srcId="{DEB9D48D-FD8D-442A-931E-601984E85733}" destId="{B079FEDD-B294-4B60-B01F-24558F118811}" srcOrd="0" destOrd="0" presId="urn:microsoft.com/office/officeart/2005/8/layout/default"/>
    <dgm:cxn modelId="{81DB4F4E-2EAD-4306-B82C-F1F31A2AC0F7}" type="presOf" srcId="{56D0D92E-7229-47CE-8345-FFAC91C54083}" destId="{410C4F4B-BBB5-4F87-9AD2-E53BDED1566A}" srcOrd="0" destOrd="0" presId="urn:microsoft.com/office/officeart/2005/8/layout/default"/>
    <dgm:cxn modelId="{BFC38B4E-0C5A-47B2-8BF7-D8757C72D879}" srcId="{47068CDE-38B2-4D0A-A11A-6B151C311120}" destId="{7D661CC5-355B-439D-BCEB-09C56DEF30F0}" srcOrd="8" destOrd="0" parTransId="{56652291-70AC-4F66-BAE8-2BD2A3738EBD}" sibTransId="{5B8B3CAE-D55B-494F-B874-BEE37D5138F1}"/>
    <dgm:cxn modelId="{8D3A1652-4F8A-4BD7-9B63-609DC0BE82A0}" srcId="{47068CDE-38B2-4D0A-A11A-6B151C311120}" destId="{81C83033-CBB4-4BBC-8F9C-821516E0CA8D}" srcOrd="4" destOrd="0" parTransId="{B32BBF78-F3AD-488C-B5F5-F7CD671408F3}" sibTransId="{5E119150-F37E-4A8A-B416-2C400C8FD4ED}"/>
    <dgm:cxn modelId="{970A3280-8E66-4AC4-A497-982E5A5535B7}" srcId="{47068CDE-38B2-4D0A-A11A-6B151C311120}" destId="{3C5231F2-21C4-48CE-AC81-750799865D48}" srcOrd="3" destOrd="0" parTransId="{770BC540-AE87-4825-A834-B2D3F2E1EFB9}" sibTransId="{C93B55B2-2BFE-4E8F-8D62-AC995A5BCA67}"/>
    <dgm:cxn modelId="{192DCF82-65D3-45E4-99CF-B599B84471E1}" type="presOf" srcId="{3F6680B6-0AEB-48F3-A51E-6802E8C4A297}" destId="{C89C62E7-BB6C-4555-A8ED-39992BFE6EA3}" srcOrd="0" destOrd="0" presId="urn:microsoft.com/office/officeart/2005/8/layout/default"/>
    <dgm:cxn modelId="{D5E20F8A-4568-40E1-B86F-E34D80D45A2D}" srcId="{47068CDE-38B2-4D0A-A11A-6B151C311120}" destId="{56D0D92E-7229-47CE-8345-FFAC91C54083}" srcOrd="5" destOrd="0" parTransId="{EC5A7743-1E4C-4F32-990D-C3DFFC8742E8}" sibTransId="{69AB3521-9F6B-4426-8F65-13AF967D58C6}"/>
    <dgm:cxn modelId="{D38B94A5-19EC-4DEC-8630-BC8E69EF60E6}" type="presOf" srcId="{AA774BBE-D8E4-45BC-B938-BC874C306280}" destId="{20C1FE91-989E-47C0-9E21-2F68B2A3D51B}" srcOrd="0" destOrd="0" presId="urn:microsoft.com/office/officeart/2005/8/layout/default"/>
    <dgm:cxn modelId="{A5F821AA-D497-4B57-9BEF-0B397A98CF5E}" type="presOf" srcId="{81C83033-CBB4-4BBC-8F9C-821516E0CA8D}" destId="{80720166-1326-4029-B25E-41B564E933A7}" srcOrd="0" destOrd="0" presId="urn:microsoft.com/office/officeart/2005/8/layout/default"/>
    <dgm:cxn modelId="{758F0AB1-27C4-457F-A7D6-C4290D1FB66F}" type="presOf" srcId="{3E084F76-8675-449C-AB5F-E9ADA82B394C}" destId="{FC98E946-C233-4937-AC76-85850115FA1B}" srcOrd="0" destOrd="0" presId="urn:microsoft.com/office/officeart/2005/8/layout/default"/>
    <dgm:cxn modelId="{A6F0E6BD-7275-4228-AECD-B27314089FE7}" type="presOf" srcId="{61FB1DE0-3DF1-4DA4-9687-2935A473B17C}" destId="{C49EB5A7-56CC-4EE5-A10C-A8A13E75E219}" srcOrd="0" destOrd="0" presId="urn:microsoft.com/office/officeart/2005/8/layout/default"/>
    <dgm:cxn modelId="{A22865C1-4A10-4A97-BF60-310D2E3B03C9}" srcId="{47068CDE-38B2-4D0A-A11A-6B151C311120}" destId="{3F6680B6-0AEB-48F3-A51E-6802E8C4A297}" srcOrd="7" destOrd="0" parTransId="{D4D67F92-C3CA-49D7-A051-96235B91AE0F}" sibTransId="{CBD755DF-E55D-410E-800F-B71C5A5AC6D7}"/>
    <dgm:cxn modelId="{E40162DD-C0A3-4FE3-BB98-B06074ED77AD}" type="presParOf" srcId="{57296C5D-D078-426D-9E17-6DD734F01104}" destId="{C49EB5A7-56CC-4EE5-A10C-A8A13E75E219}" srcOrd="0" destOrd="0" presId="urn:microsoft.com/office/officeart/2005/8/layout/default"/>
    <dgm:cxn modelId="{3187E7B6-BCC7-4DBE-B3F6-970AF8371C73}" type="presParOf" srcId="{57296C5D-D078-426D-9E17-6DD734F01104}" destId="{390C36E6-2462-4F21-86C2-3CEBF12ACA70}" srcOrd="1" destOrd="0" presId="urn:microsoft.com/office/officeart/2005/8/layout/default"/>
    <dgm:cxn modelId="{F37E6C4B-584B-4797-96FE-BF49D65FFD6D}" type="presParOf" srcId="{57296C5D-D078-426D-9E17-6DD734F01104}" destId="{20C1FE91-989E-47C0-9E21-2F68B2A3D51B}" srcOrd="2" destOrd="0" presId="urn:microsoft.com/office/officeart/2005/8/layout/default"/>
    <dgm:cxn modelId="{9F67150F-29DF-468A-B081-4ADA422333B0}" type="presParOf" srcId="{57296C5D-D078-426D-9E17-6DD734F01104}" destId="{0B1EB416-D6AF-4D6B-80CF-ADA503232BBE}" srcOrd="3" destOrd="0" presId="urn:microsoft.com/office/officeart/2005/8/layout/default"/>
    <dgm:cxn modelId="{B504DF10-BAE8-446B-B220-08B586ED952D}" type="presParOf" srcId="{57296C5D-D078-426D-9E17-6DD734F01104}" destId="{B079FEDD-B294-4B60-B01F-24558F118811}" srcOrd="4" destOrd="0" presId="urn:microsoft.com/office/officeart/2005/8/layout/default"/>
    <dgm:cxn modelId="{88359B38-7834-41E1-9DD8-F358AC7A7179}" type="presParOf" srcId="{57296C5D-D078-426D-9E17-6DD734F01104}" destId="{09530F1D-7CCD-4BB2-A1B1-B30567E6ADF1}" srcOrd="5" destOrd="0" presId="urn:microsoft.com/office/officeart/2005/8/layout/default"/>
    <dgm:cxn modelId="{D8CE36E9-EC83-4231-A54F-0DADA3D2FBF2}" type="presParOf" srcId="{57296C5D-D078-426D-9E17-6DD734F01104}" destId="{8384EFCD-6810-410B-AFAF-6E6BB67815EA}" srcOrd="6" destOrd="0" presId="urn:microsoft.com/office/officeart/2005/8/layout/default"/>
    <dgm:cxn modelId="{E4ABD563-FCCD-4977-B4A6-B8CADF3ED34D}" type="presParOf" srcId="{57296C5D-D078-426D-9E17-6DD734F01104}" destId="{67B86E31-9BF0-4AF6-9D11-BEBAB79AAE6B}" srcOrd="7" destOrd="0" presId="urn:microsoft.com/office/officeart/2005/8/layout/default"/>
    <dgm:cxn modelId="{C94D605B-4975-42E6-96DB-3318D95E970B}" type="presParOf" srcId="{57296C5D-D078-426D-9E17-6DD734F01104}" destId="{80720166-1326-4029-B25E-41B564E933A7}" srcOrd="8" destOrd="0" presId="urn:microsoft.com/office/officeart/2005/8/layout/default"/>
    <dgm:cxn modelId="{AD40B982-3318-4135-9F5A-E19F9EC4F0FA}" type="presParOf" srcId="{57296C5D-D078-426D-9E17-6DD734F01104}" destId="{E397B565-3F5A-4BA8-9CBA-9A24646DCE6C}" srcOrd="9" destOrd="0" presId="urn:microsoft.com/office/officeart/2005/8/layout/default"/>
    <dgm:cxn modelId="{E29E04BE-3822-49FC-A6CC-712A277D0E6C}" type="presParOf" srcId="{57296C5D-D078-426D-9E17-6DD734F01104}" destId="{410C4F4B-BBB5-4F87-9AD2-E53BDED1566A}" srcOrd="10" destOrd="0" presId="urn:microsoft.com/office/officeart/2005/8/layout/default"/>
    <dgm:cxn modelId="{DEF52C18-2A32-4E34-AB64-3D553ECD2AB8}" type="presParOf" srcId="{57296C5D-D078-426D-9E17-6DD734F01104}" destId="{A9948CE6-F835-4DC1-8025-A0893B5C3EE9}" srcOrd="11" destOrd="0" presId="urn:microsoft.com/office/officeart/2005/8/layout/default"/>
    <dgm:cxn modelId="{10157476-CFF7-4C3A-A0FB-FD895C9DFF09}" type="presParOf" srcId="{57296C5D-D078-426D-9E17-6DD734F01104}" destId="{FC98E946-C233-4937-AC76-85850115FA1B}" srcOrd="12" destOrd="0" presId="urn:microsoft.com/office/officeart/2005/8/layout/default"/>
    <dgm:cxn modelId="{A4B304C3-21D6-4028-85A7-30E6C1D411C5}" type="presParOf" srcId="{57296C5D-D078-426D-9E17-6DD734F01104}" destId="{9633CCE2-723A-4284-9F68-9A05516551AA}" srcOrd="13" destOrd="0" presId="urn:microsoft.com/office/officeart/2005/8/layout/default"/>
    <dgm:cxn modelId="{5ECD1DDA-99BB-4D7D-9DCE-9B476C15E30F}" type="presParOf" srcId="{57296C5D-D078-426D-9E17-6DD734F01104}" destId="{C89C62E7-BB6C-4555-A8ED-39992BFE6EA3}" srcOrd="14" destOrd="0" presId="urn:microsoft.com/office/officeart/2005/8/layout/default"/>
    <dgm:cxn modelId="{ED8F171B-B666-41A2-B1BC-48C02F8EEBF1}" type="presParOf" srcId="{57296C5D-D078-426D-9E17-6DD734F01104}" destId="{EA93927C-B93E-4219-9A56-68042FBB7B7A}" srcOrd="15" destOrd="0" presId="urn:microsoft.com/office/officeart/2005/8/layout/default"/>
    <dgm:cxn modelId="{B4BD65A9-ED02-46B4-972E-49E31DDC1DD3}" type="presParOf" srcId="{57296C5D-D078-426D-9E17-6DD734F01104}" destId="{9C005910-7F2A-4EFD-962E-BE31513A4BA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DD94B-72D0-4473-807F-1D357DD4EB17}" type="doc">
      <dgm:prSet loTypeId="urn:microsoft.com/office/officeart/2005/8/layout/radial1" loCatId="relationship" qsTypeId="urn:microsoft.com/office/officeart/2005/8/quickstyle/simple1" qsCatId="simple" csTypeId="urn:microsoft.com/office/officeart/2005/8/colors/accent1_1" csCatId="accent1" phldr="1"/>
      <dgm:spPr/>
      <dgm:t>
        <a:bodyPr/>
        <a:lstStyle/>
        <a:p>
          <a:endParaRPr lang="en-US"/>
        </a:p>
      </dgm:t>
    </dgm:pt>
    <dgm:pt modelId="{7B088E1D-54F6-4E1E-8C9B-125454C0BF9D}">
      <dgm:prSet phldrT="[Text]" custT="1"/>
      <dgm:spPr/>
      <dgm:t>
        <a:bodyPr/>
        <a:lstStyle/>
        <a:p>
          <a:r>
            <a:rPr lang="en-US" sz="2800" dirty="0"/>
            <a:t>Informed Consent</a:t>
          </a:r>
        </a:p>
      </dgm:t>
    </dgm:pt>
    <dgm:pt modelId="{A8424A72-9CAA-43B0-A4B1-88F1F6F9FDE7}" type="parTrans" cxnId="{76051692-2BF8-4A5C-8573-794B444AA276}">
      <dgm:prSet/>
      <dgm:spPr/>
      <dgm:t>
        <a:bodyPr/>
        <a:lstStyle/>
        <a:p>
          <a:endParaRPr lang="en-US" sz="2400"/>
        </a:p>
      </dgm:t>
    </dgm:pt>
    <dgm:pt modelId="{C44ECF98-943C-4961-9843-358D263FB1EF}" type="sibTrans" cxnId="{76051692-2BF8-4A5C-8573-794B444AA276}">
      <dgm:prSet/>
      <dgm:spPr/>
      <dgm:t>
        <a:bodyPr/>
        <a:lstStyle/>
        <a:p>
          <a:endParaRPr lang="en-US" sz="2400"/>
        </a:p>
      </dgm:t>
    </dgm:pt>
    <dgm:pt modelId="{240FBD27-0ACA-45ED-9081-D0A4FDE8140A}">
      <dgm:prSet phldrT="[Text]" custT="1"/>
      <dgm:spPr/>
      <dgm:t>
        <a:bodyPr/>
        <a:lstStyle/>
        <a:p>
          <a:r>
            <a:rPr lang="en-US" sz="1600" dirty="0"/>
            <a:t>Nature/</a:t>
          </a:r>
        </a:p>
        <a:p>
          <a:r>
            <a:rPr lang="en-US" sz="1600" dirty="0"/>
            <a:t>Purpose</a:t>
          </a:r>
        </a:p>
      </dgm:t>
    </dgm:pt>
    <dgm:pt modelId="{761C6E6E-EB9E-41C5-A9B9-CD02665AD8EC}" type="parTrans" cxnId="{66F8FE01-A6CB-426D-B975-FB45AB2D5FE3}">
      <dgm:prSet custT="1"/>
      <dgm:spPr/>
      <dgm:t>
        <a:bodyPr/>
        <a:lstStyle/>
        <a:p>
          <a:endParaRPr lang="en-US" sz="700"/>
        </a:p>
      </dgm:t>
    </dgm:pt>
    <dgm:pt modelId="{CEEC6E56-01AA-49C9-B306-05B8C5973F14}" type="sibTrans" cxnId="{66F8FE01-A6CB-426D-B975-FB45AB2D5FE3}">
      <dgm:prSet/>
      <dgm:spPr/>
      <dgm:t>
        <a:bodyPr/>
        <a:lstStyle/>
        <a:p>
          <a:endParaRPr lang="en-US" sz="2400"/>
        </a:p>
      </dgm:t>
    </dgm:pt>
    <dgm:pt modelId="{EB306674-5C75-475D-A67A-41D43C72A3D5}">
      <dgm:prSet phldrT="[Text]" custT="1"/>
      <dgm:spPr/>
      <dgm:t>
        <a:bodyPr/>
        <a:lstStyle/>
        <a:p>
          <a:r>
            <a:rPr lang="en-US" sz="1600" dirty="0"/>
            <a:t>Risks</a:t>
          </a:r>
        </a:p>
      </dgm:t>
    </dgm:pt>
    <dgm:pt modelId="{05A66413-FAE0-4212-A17A-D105741EF6C3}" type="parTrans" cxnId="{82494B98-B174-4FEB-8AA6-A4BAD7FA1E98}">
      <dgm:prSet custT="1"/>
      <dgm:spPr/>
      <dgm:t>
        <a:bodyPr/>
        <a:lstStyle/>
        <a:p>
          <a:endParaRPr lang="en-US" sz="700"/>
        </a:p>
      </dgm:t>
    </dgm:pt>
    <dgm:pt modelId="{FA15BA50-C3E1-4F6F-93E1-7839A12BF6AD}" type="sibTrans" cxnId="{82494B98-B174-4FEB-8AA6-A4BAD7FA1E98}">
      <dgm:prSet/>
      <dgm:spPr/>
      <dgm:t>
        <a:bodyPr/>
        <a:lstStyle/>
        <a:p>
          <a:endParaRPr lang="en-US" sz="2400"/>
        </a:p>
      </dgm:t>
    </dgm:pt>
    <dgm:pt modelId="{A01FD07E-31AF-4E43-918F-CBF45DF7C1C8}">
      <dgm:prSet phldrT="[Text]" custT="1"/>
      <dgm:spPr/>
      <dgm:t>
        <a:bodyPr/>
        <a:lstStyle/>
        <a:p>
          <a:r>
            <a:rPr lang="en-US" sz="1600" dirty="0"/>
            <a:t>Benefits</a:t>
          </a:r>
        </a:p>
      </dgm:t>
    </dgm:pt>
    <dgm:pt modelId="{688ABC4F-3C0B-42F4-9DD5-94ECC65A9B9B}" type="parTrans" cxnId="{EFA79580-83D5-4087-8A3B-ADFDA48B0405}">
      <dgm:prSet custT="1"/>
      <dgm:spPr/>
      <dgm:t>
        <a:bodyPr/>
        <a:lstStyle/>
        <a:p>
          <a:endParaRPr lang="en-US" sz="700"/>
        </a:p>
      </dgm:t>
    </dgm:pt>
    <dgm:pt modelId="{A448910C-8580-46B5-A326-9C83AA7C420F}" type="sibTrans" cxnId="{EFA79580-83D5-4087-8A3B-ADFDA48B0405}">
      <dgm:prSet/>
      <dgm:spPr/>
      <dgm:t>
        <a:bodyPr/>
        <a:lstStyle/>
        <a:p>
          <a:endParaRPr lang="en-US" sz="2400"/>
        </a:p>
      </dgm:t>
    </dgm:pt>
    <dgm:pt modelId="{3773BFF5-BF16-4CF1-BAA9-2CFE72960C18}">
      <dgm:prSet phldrT="[Text]" custT="1"/>
      <dgm:spPr/>
      <dgm:t>
        <a:bodyPr/>
        <a:lstStyle/>
        <a:p>
          <a:r>
            <a:rPr lang="en-US" sz="1600" dirty="0"/>
            <a:t>Alternatives</a:t>
          </a:r>
        </a:p>
      </dgm:t>
    </dgm:pt>
    <dgm:pt modelId="{A2616D49-B909-44C1-BDFE-4373F53DE3D2}" type="parTrans" cxnId="{0F85689E-1DB7-402D-838E-D793DC0DAA27}">
      <dgm:prSet custT="1"/>
      <dgm:spPr/>
      <dgm:t>
        <a:bodyPr/>
        <a:lstStyle/>
        <a:p>
          <a:endParaRPr lang="en-US" sz="700"/>
        </a:p>
      </dgm:t>
    </dgm:pt>
    <dgm:pt modelId="{D767B69A-3E72-40BC-983B-5592600A40B0}" type="sibTrans" cxnId="{0F85689E-1DB7-402D-838E-D793DC0DAA27}">
      <dgm:prSet/>
      <dgm:spPr/>
      <dgm:t>
        <a:bodyPr/>
        <a:lstStyle/>
        <a:p>
          <a:endParaRPr lang="en-US" sz="2400"/>
        </a:p>
      </dgm:t>
    </dgm:pt>
    <dgm:pt modelId="{BECC7370-5858-4447-8265-2DCECCAF029D}">
      <dgm:prSet phldrT="[Text]" custT="1"/>
      <dgm:spPr/>
      <dgm:t>
        <a:bodyPr/>
        <a:lstStyle/>
        <a:p>
          <a:r>
            <a:rPr lang="en-US" sz="1600" dirty="0"/>
            <a:t>Second Opinions</a:t>
          </a:r>
        </a:p>
      </dgm:t>
    </dgm:pt>
    <dgm:pt modelId="{43537929-5B36-4DE0-BF86-D1DBC9D80ADB}" type="parTrans" cxnId="{68F80D24-CA4E-4EFB-A2B9-673F2930C8FD}">
      <dgm:prSet custT="1"/>
      <dgm:spPr/>
      <dgm:t>
        <a:bodyPr/>
        <a:lstStyle/>
        <a:p>
          <a:endParaRPr lang="en-US" sz="700"/>
        </a:p>
      </dgm:t>
    </dgm:pt>
    <dgm:pt modelId="{D1848606-2C1B-430C-9C67-DAE985EE6F0D}" type="sibTrans" cxnId="{68F80D24-CA4E-4EFB-A2B9-673F2930C8FD}">
      <dgm:prSet/>
      <dgm:spPr/>
      <dgm:t>
        <a:bodyPr/>
        <a:lstStyle/>
        <a:p>
          <a:endParaRPr lang="en-US" sz="2400"/>
        </a:p>
      </dgm:t>
    </dgm:pt>
    <dgm:pt modelId="{0791D242-32DE-403B-8ED7-DCEB10374B19}" type="pres">
      <dgm:prSet presAssocID="{3F4DD94B-72D0-4473-807F-1D357DD4EB17}" presName="cycle" presStyleCnt="0">
        <dgm:presLayoutVars>
          <dgm:chMax val="1"/>
          <dgm:dir/>
          <dgm:animLvl val="ctr"/>
          <dgm:resizeHandles val="exact"/>
        </dgm:presLayoutVars>
      </dgm:prSet>
      <dgm:spPr/>
    </dgm:pt>
    <dgm:pt modelId="{4FDF7FA4-CDBE-415B-B08E-EB4C85B035AA}" type="pres">
      <dgm:prSet presAssocID="{7B088E1D-54F6-4E1E-8C9B-125454C0BF9D}" presName="centerShape" presStyleLbl="node0" presStyleIdx="0" presStyleCnt="1" custScaleX="130861" custScaleY="116508"/>
      <dgm:spPr/>
    </dgm:pt>
    <dgm:pt modelId="{9720530B-4050-4F87-8BC6-91F9F351EA1E}" type="pres">
      <dgm:prSet presAssocID="{761C6E6E-EB9E-41C5-A9B9-CD02665AD8EC}" presName="Name9" presStyleLbl="parChTrans1D2" presStyleIdx="0" presStyleCnt="5"/>
      <dgm:spPr/>
    </dgm:pt>
    <dgm:pt modelId="{ECBF917C-CEB7-441D-87CC-C9D3DA0B1784}" type="pres">
      <dgm:prSet presAssocID="{761C6E6E-EB9E-41C5-A9B9-CD02665AD8EC}" presName="connTx" presStyleLbl="parChTrans1D2" presStyleIdx="0" presStyleCnt="5"/>
      <dgm:spPr/>
    </dgm:pt>
    <dgm:pt modelId="{35BF36C7-2FAE-4FD9-ABEF-B15786CD8B82}" type="pres">
      <dgm:prSet presAssocID="{240FBD27-0ACA-45ED-9081-D0A4FDE8140A}" presName="node" presStyleLbl="node1" presStyleIdx="0" presStyleCnt="5" custScaleX="109792">
        <dgm:presLayoutVars>
          <dgm:bulletEnabled val="1"/>
        </dgm:presLayoutVars>
      </dgm:prSet>
      <dgm:spPr/>
    </dgm:pt>
    <dgm:pt modelId="{C9B4A129-94D6-4CF8-B660-13DED8637896}" type="pres">
      <dgm:prSet presAssocID="{05A66413-FAE0-4212-A17A-D105741EF6C3}" presName="Name9" presStyleLbl="parChTrans1D2" presStyleIdx="1" presStyleCnt="5"/>
      <dgm:spPr/>
    </dgm:pt>
    <dgm:pt modelId="{FCF63317-CFF8-4EB0-A870-7FA26A17E688}" type="pres">
      <dgm:prSet presAssocID="{05A66413-FAE0-4212-A17A-D105741EF6C3}" presName="connTx" presStyleLbl="parChTrans1D2" presStyleIdx="1" presStyleCnt="5"/>
      <dgm:spPr/>
    </dgm:pt>
    <dgm:pt modelId="{5E58DEE4-CE01-4EF2-8C2B-37F7B14280C9}" type="pres">
      <dgm:prSet presAssocID="{EB306674-5C75-475D-A67A-41D43C72A3D5}" presName="node" presStyleLbl="node1" presStyleIdx="1" presStyleCnt="5">
        <dgm:presLayoutVars>
          <dgm:bulletEnabled val="1"/>
        </dgm:presLayoutVars>
      </dgm:prSet>
      <dgm:spPr/>
    </dgm:pt>
    <dgm:pt modelId="{E62E6860-5440-487D-9430-32CC592BD6DC}" type="pres">
      <dgm:prSet presAssocID="{688ABC4F-3C0B-42F4-9DD5-94ECC65A9B9B}" presName="Name9" presStyleLbl="parChTrans1D2" presStyleIdx="2" presStyleCnt="5"/>
      <dgm:spPr/>
    </dgm:pt>
    <dgm:pt modelId="{3EA27E1D-E340-47C9-A593-A5C1DCA9DE03}" type="pres">
      <dgm:prSet presAssocID="{688ABC4F-3C0B-42F4-9DD5-94ECC65A9B9B}" presName="connTx" presStyleLbl="parChTrans1D2" presStyleIdx="2" presStyleCnt="5"/>
      <dgm:spPr/>
    </dgm:pt>
    <dgm:pt modelId="{D114EF8C-32D4-46B2-95F3-2D1B0017B02F}" type="pres">
      <dgm:prSet presAssocID="{A01FD07E-31AF-4E43-918F-CBF45DF7C1C8}" presName="node" presStyleLbl="node1" presStyleIdx="2" presStyleCnt="5">
        <dgm:presLayoutVars>
          <dgm:bulletEnabled val="1"/>
        </dgm:presLayoutVars>
      </dgm:prSet>
      <dgm:spPr/>
    </dgm:pt>
    <dgm:pt modelId="{85092AD6-7607-45FA-AFCB-7E83EE87BE0A}" type="pres">
      <dgm:prSet presAssocID="{A2616D49-B909-44C1-BDFE-4373F53DE3D2}" presName="Name9" presStyleLbl="parChTrans1D2" presStyleIdx="3" presStyleCnt="5"/>
      <dgm:spPr/>
    </dgm:pt>
    <dgm:pt modelId="{B98434A9-95E9-4988-B449-ADDC118C86DA}" type="pres">
      <dgm:prSet presAssocID="{A2616D49-B909-44C1-BDFE-4373F53DE3D2}" presName="connTx" presStyleLbl="parChTrans1D2" presStyleIdx="3" presStyleCnt="5"/>
      <dgm:spPr/>
    </dgm:pt>
    <dgm:pt modelId="{247C59EB-DCD3-4CD9-B00B-F87AC16385EB}" type="pres">
      <dgm:prSet presAssocID="{3773BFF5-BF16-4CF1-BAA9-2CFE72960C18}" presName="node" presStyleLbl="node1" presStyleIdx="3" presStyleCnt="5">
        <dgm:presLayoutVars>
          <dgm:bulletEnabled val="1"/>
        </dgm:presLayoutVars>
      </dgm:prSet>
      <dgm:spPr/>
    </dgm:pt>
    <dgm:pt modelId="{FCD0635A-13C3-442E-BACB-D62991D6E8EE}" type="pres">
      <dgm:prSet presAssocID="{43537929-5B36-4DE0-BF86-D1DBC9D80ADB}" presName="Name9" presStyleLbl="parChTrans1D2" presStyleIdx="4" presStyleCnt="5"/>
      <dgm:spPr/>
    </dgm:pt>
    <dgm:pt modelId="{02D5E512-8790-451F-AC01-61C352F1F637}" type="pres">
      <dgm:prSet presAssocID="{43537929-5B36-4DE0-BF86-D1DBC9D80ADB}" presName="connTx" presStyleLbl="parChTrans1D2" presStyleIdx="4" presStyleCnt="5"/>
      <dgm:spPr/>
    </dgm:pt>
    <dgm:pt modelId="{1AD611F4-6E96-4494-9DB4-9B91D4E073F2}" type="pres">
      <dgm:prSet presAssocID="{BECC7370-5858-4447-8265-2DCECCAF029D}" presName="node" presStyleLbl="node1" presStyleIdx="4" presStyleCnt="5">
        <dgm:presLayoutVars>
          <dgm:bulletEnabled val="1"/>
        </dgm:presLayoutVars>
      </dgm:prSet>
      <dgm:spPr/>
    </dgm:pt>
  </dgm:ptLst>
  <dgm:cxnLst>
    <dgm:cxn modelId="{8BD36300-20DB-4F40-B130-CF6EA0863772}" type="presOf" srcId="{EB306674-5C75-475D-A67A-41D43C72A3D5}" destId="{5E58DEE4-CE01-4EF2-8C2B-37F7B14280C9}" srcOrd="0" destOrd="0" presId="urn:microsoft.com/office/officeart/2005/8/layout/radial1"/>
    <dgm:cxn modelId="{66F8FE01-A6CB-426D-B975-FB45AB2D5FE3}" srcId="{7B088E1D-54F6-4E1E-8C9B-125454C0BF9D}" destId="{240FBD27-0ACA-45ED-9081-D0A4FDE8140A}" srcOrd="0" destOrd="0" parTransId="{761C6E6E-EB9E-41C5-A9B9-CD02665AD8EC}" sibTransId="{CEEC6E56-01AA-49C9-B306-05B8C5973F14}"/>
    <dgm:cxn modelId="{68F80D24-CA4E-4EFB-A2B9-673F2930C8FD}" srcId="{7B088E1D-54F6-4E1E-8C9B-125454C0BF9D}" destId="{BECC7370-5858-4447-8265-2DCECCAF029D}" srcOrd="4" destOrd="0" parTransId="{43537929-5B36-4DE0-BF86-D1DBC9D80ADB}" sibTransId="{D1848606-2C1B-430C-9C67-DAE985EE6F0D}"/>
    <dgm:cxn modelId="{7A46F42A-58B8-4B7D-81A6-A8FC2FA209C9}" type="presOf" srcId="{A2616D49-B909-44C1-BDFE-4373F53DE3D2}" destId="{B98434A9-95E9-4988-B449-ADDC118C86DA}" srcOrd="1" destOrd="0" presId="urn:microsoft.com/office/officeart/2005/8/layout/radial1"/>
    <dgm:cxn modelId="{C97A9142-E1CD-43C1-93D2-A33946FE4975}" type="presOf" srcId="{761C6E6E-EB9E-41C5-A9B9-CD02665AD8EC}" destId="{9720530B-4050-4F87-8BC6-91F9F351EA1E}" srcOrd="0" destOrd="0" presId="urn:microsoft.com/office/officeart/2005/8/layout/radial1"/>
    <dgm:cxn modelId="{9C76D843-1A5D-42F0-B245-EF123BD27AA9}" type="presOf" srcId="{05A66413-FAE0-4212-A17A-D105741EF6C3}" destId="{C9B4A129-94D6-4CF8-B660-13DED8637896}" srcOrd="0" destOrd="0" presId="urn:microsoft.com/office/officeart/2005/8/layout/radial1"/>
    <dgm:cxn modelId="{9653464A-1A1E-4E5A-A31C-43057A120D1C}" type="presOf" srcId="{A2616D49-B909-44C1-BDFE-4373F53DE3D2}" destId="{85092AD6-7607-45FA-AFCB-7E83EE87BE0A}" srcOrd="0" destOrd="0" presId="urn:microsoft.com/office/officeart/2005/8/layout/radial1"/>
    <dgm:cxn modelId="{813DF06E-AAF5-46C9-A1EF-DF5CDE70A857}" type="presOf" srcId="{688ABC4F-3C0B-42F4-9DD5-94ECC65A9B9B}" destId="{E62E6860-5440-487D-9430-32CC592BD6DC}" srcOrd="0" destOrd="0" presId="urn:microsoft.com/office/officeart/2005/8/layout/radial1"/>
    <dgm:cxn modelId="{EFA79580-83D5-4087-8A3B-ADFDA48B0405}" srcId="{7B088E1D-54F6-4E1E-8C9B-125454C0BF9D}" destId="{A01FD07E-31AF-4E43-918F-CBF45DF7C1C8}" srcOrd="2" destOrd="0" parTransId="{688ABC4F-3C0B-42F4-9DD5-94ECC65A9B9B}" sibTransId="{A448910C-8580-46B5-A326-9C83AA7C420F}"/>
    <dgm:cxn modelId="{1107478A-18AF-43D0-B19E-002706EDD528}" type="presOf" srcId="{43537929-5B36-4DE0-BF86-D1DBC9D80ADB}" destId="{FCD0635A-13C3-442E-BACB-D62991D6E8EE}" srcOrd="0" destOrd="0" presId="urn:microsoft.com/office/officeart/2005/8/layout/radial1"/>
    <dgm:cxn modelId="{76051692-2BF8-4A5C-8573-794B444AA276}" srcId="{3F4DD94B-72D0-4473-807F-1D357DD4EB17}" destId="{7B088E1D-54F6-4E1E-8C9B-125454C0BF9D}" srcOrd="0" destOrd="0" parTransId="{A8424A72-9CAA-43B0-A4B1-88F1F6F9FDE7}" sibTransId="{C44ECF98-943C-4961-9843-358D263FB1EF}"/>
    <dgm:cxn modelId="{82494B98-B174-4FEB-8AA6-A4BAD7FA1E98}" srcId="{7B088E1D-54F6-4E1E-8C9B-125454C0BF9D}" destId="{EB306674-5C75-475D-A67A-41D43C72A3D5}" srcOrd="1" destOrd="0" parTransId="{05A66413-FAE0-4212-A17A-D105741EF6C3}" sibTransId="{FA15BA50-C3E1-4F6F-93E1-7839A12BF6AD}"/>
    <dgm:cxn modelId="{0F85689E-1DB7-402D-838E-D793DC0DAA27}" srcId="{7B088E1D-54F6-4E1E-8C9B-125454C0BF9D}" destId="{3773BFF5-BF16-4CF1-BAA9-2CFE72960C18}" srcOrd="3" destOrd="0" parTransId="{A2616D49-B909-44C1-BDFE-4373F53DE3D2}" sibTransId="{D767B69A-3E72-40BC-983B-5592600A40B0}"/>
    <dgm:cxn modelId="{5B5F10A2-1FD4-44E0-B843-F9BE001DD483}" type="presOf" srcId="{761C6E6E-EB9E-41C5-A9B9-CD02665AD8EC}" destId="{ECBF917C-CEB7-441D-87CC-C9D3DA0B1784}" srcOrd="1" destOrd="0" presId="urn:microsoft.com/office/officeart/2005/8/layout/radial1"/>
    <dgm:cxn modelId="{3C835AB2-4956-46A1-BA0D-10530F794162}" type="presOf" srcId="{240FBD27-0ACA-45ED-9081-D0A4FDE8140A}" destId="{35BF36C7-2FAE-4FD9-ABEF-B15786CD8B82}" srcOrd="0" destOrd="0" presId="urn:microsoft.com/office/officeart/2005/8/layout/radial1"/>
    <dgm:cxn modelId="{3F074DC9-917F-4465-96B4-7114FBFEE9F0}" type="presOf" srcId="{3F4DD94B-72D0-4473-807F-1D357DD4EB17}" destId="{0791D242-32DE-403B-8ED7-DCEB10374B19}" srcOrd="0" destOrd="0" presId="urn:microsoft.com/office/officeart/2005/8/layout/radial1"/>
    <dgm:cxn modelId="{C51281CF-B362-4923-A0A4-8A6A97C51310}" type="presOf" srcId="{BECC7370-5858-4447-8265-2DCECCAF029D}" destId="{1AD611F4-6E96-4494-9DB4-9B91D4E073F2}" srcOrd="0" destOrd="0" presId="urn:microsoft.com/office/officeart/2005/8/layout/radial1"/>
    <dgm:cxn modelId="{4B551BD2-7E92-4ECC-9C81-0DA699CCADCE}" type="presOf" srcId="{688ABC4F-3C0B-42F4-9DD5-94ECC65A9B9B}" destId="{3EA27E1D-E340-47C9-A593-A5C1DCA9DE03}" srcOrd="1" destOrd="0" presId="urn:microsoft.com/office/officeart/2005/8/layout/radial1"/>
    <dgm:cxn modelId="{B83A75D2-230B-4878-A7CD-1C40B9967113}" type="presOf" srcId="{43537929-5B36-4DE0-BF86-D1DBC9D80ADB}" destId="{02D5E512-8790-451F-AC01-61C352F1F637}" srcOrd="1" destOrd="0" presId="urn:microsoft.com/office/officeart/2005/8/layout/radial1"/>
    <dgm:cxn modelId="{97EDAFD4-2349-472E-B7D9-569AEAC0E803}" type="presOf" srcId="{3773BFF5-BF16-4CF1-BAA9-2CFE72960C18}" destId="{247C59EB-DCD3-4CD9-B00B-F87AC16385EB}" srcOrd="0" destOrd="0" presId="urn:microsoft.com/office/officeart/2005/8/layout/radial1"/>
    <dgm:cxn modelId="{D9889ED6-06A0-4FA2-AD68-232A0A0C6529}" type="presOf" srcId="{05A66413-FAE0-4212-A17A-D105741EF6C3}" destId="{FCF63317-CFF8-4EB0-A870-7FA26A17E688}" srcOrd="1" destOrd="0" presId="urn:microsoft.com/office/officeart/2005/8/layout/radial1"/>
    <dgm:cxn modelId="{7BC3B6E1-A04E-4438-8765-C1E603F0F944}" type="presOf" srcId="{A01FD07E-31AF-4E43-918F-CBF45DF7C1C8}" destId="{D114EF8C-32D4-46B2-95F3-2D1B0017B02F}" srcOrd="0" destOrd="0" presId="urn:microsoft.com/office/officeart/2005/8/layout/radial1"/>
    <dgm:cxn modelId="{EAAA44F3-492D-4BED-9AF4-8234331668DF}" type="presOf" srcId="{7B088E1D-54F6-4E1E-8C9B-125454C0BF9D}" destId="{4FDF7FA4-CDBE-415B-B08E-EB4C85B035AA}" srcOrd="0" destOrd="0" presId="urn:microsoft.com/office/officeart/2005/8/layout/radial1"/>
    <dgm:cxn modelId="{D51046FA-E6FB-40A7-87F8-FD0D39AC2BCD}" type="presParOf" srcId="{0791D242-32DE-403B-8ED7-DCEB10374B19}" destId="{4FDF7FA4-CDBE-415B-B08E-EB4C85B035AA}" srcOrd="0" destOrd="0" presId="urn:microsoft.com/office/officeart/2005/8/layout/radial1"/>
    <dgm:cxn modelId="{3768DE7C-BA94-4816-A69E-9EED0ABEECAA}" type="presParOf" srcId="{0791D242-32DE-403B-8ED7-DCEB10374B19}" destId="{9720530B-4050-4F87-8BC6-91F9F351EA1E}" srcOrd="1" destOrd="0" presId="urn:microsoft.com/office/officeart/2005/8/layout/radial1"/>
    <dgm:cxn modelId="{0DEF5A38-920C-4C86-9912-B234B3E0288D}" type="presParOf" srcId="{9720530B-4050-4F87-8BC6-91F9F351EA1E}" destId="{ECBF917C-CEB7-441D-87CC-C9D3DA0B1784}" srcOrd="0" destOrd="0" presId="urn:microsoft.com/office/officeart/2005/8/layout/radial1"/>
    <dgm:cxn modelId="{FDAEE769-609D-41F1-89F8-EB186D47471E}" type="presParOf" srcId="{0791D242-32DE-403B-8ED7-DCEB10374B19}" destId="{35BF36C7-2FAE-4FD9-ABEF-B15786CD8B82}" srcOrd="2" destOrd="0" presId="urn:microsoft.com/office/officeart/2005/8/layout/radial1"/>
    <dgm:cxn modelId="{B527AE83-1587-4201-A7F1-EDEDD0E10139}" type="presParOf" srcId="{0791D242-32DE-403B-8ED7-DCEB10374B19}" destId="{C9B4A129-94D6-4CF8-B660-13DED8637896}" srcOrd="3" destOrd="0" presId="urn:microsoft.com/office/officeart/2005/8/layout/radial1"/>
    <dgm:cxn modelId="{8D0C919A-A6D0-4C15-A248-4204F286C32A}" type="presParOf" srcId="{C9B4A129-94D6-4CF8-B660-13DED8637896}" destId="{FCF63317-CFF8-4EB0-A870-7FA26A17E688}" srcOrd="0" destOrd="0" presId="urn:microsoft.com/office/officeart/2005/8/layout/radial1"/>
    <dgm:cxn modelId="{73358B5D-5F23-4593-B59F-6178F57FECD9}" type="presParOf" srcId="{0791D242-32DE-403B-8ED7-DCEB10374B19}" destId="{5E58DEE4-CE01-4EF2-8C2B-37F7B14280C9}" srcOrd="4" destOrd="0" presId="urn:microsoft.com/office/officeart/2005/8/layout/radial1"/>
    <dgm:cxn modelId="{C33A993D-1900-4DDF-8D56-3DA03EA22AC0}" type="presParOf" srcId="{0791D242-32DE-403B-8ED7-DCEB10374B19}" destId="{E62E6860-5440-487D-9430-32CC592BD6DC}" srcOrd="5" destOrd="0" presId="urn:microsoft.com/office/officeart/2005/8/layout/radial1"/>
    <dgm:cxn modelId="{22C0C6AD-962F-45D6-A632-088AF28E471D}" type="presParOf" srcId="{E62E6860-5440-487D-9430-32CC592BD6DC}" destId="{3EA27E1D-E340-47C9-A593-A5C1DCA9DE03}" srcOrd="0" destOrd="0" presId="urn:microsoft.com/office/officeart/2005/8/layout/radial1"/>
    <dgm:cxn modelId="{AEE0FD4E-7A69-4FAA-8B64-1D56B7DFEAE5}" type="presParOf" srcId="{0791D242-32DE-403B-8ED7-DCEB10374B19}" destId="{D114EF8C-32D4-46B2-95F3-2D1B0017B02F}" srcOrd="6" destOrd="0" presId="urn:microsoft.com/office/officeart/2005/8/layout/radial1"/>
    <dgm:cxn modelId="{46B55E36-69D6-41B8-8B30-F05162897B3C}" type="presParOf" srcId="{0791D242-32DE-403B-8ED7-DCEB10374B19}" destId="{85092AD6-7607-45FA-AFCB-7E83EE87BE0A}" srcOrd="7" destOrd="0" presId="urn:microsoft.com/office/officeart/2005/8/layout/radial1"/>
    <dgm:cxn modelId="{DB18F03D-D09B-4E24-BD76-36DFC643690C}" type="presParOf" srcId="{85092AD6-7607-45FA-AFCB-7E83EE87BE0A}" destId="{B98434A9-95E9-4988-B449-ADDC118C86DA}" srcOrd="0" destOrd="0" presId="urn:microsoft.com/office/officeart/2005/8/layout/radial1"/>
    <dgm:cxn modelId="{CCE78395-641F-46C4-8F81-8CF36CA4E200}" type="presParOf" srcId="{0791D242-32DE-403B-8ED7-DCEB10374B19}" destId="{247C59EB-DCD3-4CD9-B00B-F87AC16385EB}" srcOrd="8" destOrd="0" presId="urn:microsoft.com/office/officeart/2005/8/layout/radial1"/>
    <dgm:cxn modelId="{C3A58671-670A-47D5-A959-8CBC88108AFF}" type="presParOf" srcId="{0791D242-32DE-403B-8ED7-DCEB10374B19}" destId="{FCD0635A-13C3-442E-BACB-D62991D6E8EE}" srcOrd="9" destOrd="0" presId="urn:microsoft.com/office/officeart/2005/8/layout/radial1"/>
    <dgm:cxn modelId="{937CDD16-C620-4832-8949-818C531F602C}" type="presParOf" srcId="{FCD0635A-13C3-442E-BACB-D62991D6E8EE}" destId="{02D5E512-8790-451F-AC01-61C352F1F637}" srcOrd="0" destOrd="0" presId="urn:microsoft.com/office/officeart/2005/8/layout/radial1"/>
    <dgm:cxn modelId="{C2231A16-8CC0-4F3F-8ED0-74E6937811B6}" type="presParOf" srcId="{0791D242-32DE-403B-8ED7-DCEB10374B19}" destId="{1AD611F4-6E96-4494-9DB4-9B91D4E073F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5DF63B-B154-4AD0-8DFC-C078FF7260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Hitting, beating, pushing, shoving, shaking, or slapping</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Kicking, pinching, choking, hair pulling, or burning</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Use of drugs or physical restraints, force-feeding, reckless driving, physical punishment</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CFDD992F-BB9D-4896-89A7-8B838B07B467}" type="pres">
      <dgm:prSet presAssocID="{7A5DF63B-B154-4AD0-8DFC-C078FF726070}" presName="Name0" presStyleCnt="0">
        <dgm:presLayoutVars>
          <dgm:chMax val="7"/>
          <dgm:chPref val="7"/>
          <dgm:dir/>
        </dgm:presLayoutVars>
      </dgm:prSet>
      <dgm:spPr/>
    </dgm:pt>
    <dgm:pt modelId="{FD365C50-D335-4B0B-9A0B-20FACFD63AC9}" type="pres">
      <dgm:prSet presAssocID="{7A5DF63B-B154-4AD0-8DFC-C078FF726070}" presName="Name1" presStyleCnt="0"/>
      <dgm:spPr/>
    </dgm:pt>
    <dgm:pt modelId="{47D7D32E-C596-4C72-964B-97504D5B3B3D}" type="pres">
      <dgm:prSet presAssocID="{7A5DF63B-B154-4AD0-8DFC-C078FF726070}" presName="cycle" presStyleCnt="0"/>
      <dgm:spPr/>
    </dgm:pt>
    <dgm:pt modelId="{CDBDFE68-97BA-4641-A7FD-61A7930AE6D0}" type="pres">
      <dgm:prSet presAssocID="{7A5DF63B-B154-4AD0-8DFC-C078FF726070}" presName="srcNode" presStyleLbl="node1" presStyleIdx="0" presStyleCnt="3"/>
      <dgm:spPr/>
    </dgm:pt>
    <dgm:pt modelId="{BF60CA5A-3ECF-4133-8E24-0EC1F22D3CA5}" type="pres">
      <dgm:prSet presAssocID="{7A5DF63B-B154-4AD0-8DFC-C078FF726070}" presName="conn" presStyleLbl="parChTrans1D2" presStyleIdx="0" presStyleCnt="1"/>
      <dgm:spPr/>
    </dgm:pt>
    <dgm:pt modelId="{3F4831CF-9614-41A5-8CF5-3FC3B008DF2E}" type="pres">
      <dgm:prSet presAssocID="{7A5DF63B-B154-4AD0-8DFC-C078FF726070}" presName="extraNode" presStyleLbl="node1" presStyleIdx="0" presStyleCnt="3"/>
      <dgm:spPr/>
    </dgm:pt>
    <dgm:pt modelId="{A7E9357D-2EF6-46BC-814D-3F7E2F01DC21}" type="pres">
      <dgm:prSet presAssocID="{7A5DF63B-B154-4AD0-8DFC-C078FF726070}" presName="dstNode" presStyleLbl="node1" presStyleIdx="0" presStyleCnt="3"/>
      <dgm:spPr/>
    </dgm:pt>
    <dgm:pt modelId="{B207A247-06B9-4044-9643-3E1167027E4A}" type="pres">
      <dgm:prSet presAssocID="{B690236B-9CA6-4F40-A804-C51F1619F861}" presName="text_1" presStyleLbl="node1" presStyleIdx="0" presStyleCnt="3">
        <dgm:presLayoutVars>
          <dgm:bulletEnabled val="1"/>
        </dgm:presLayoutVars>
      </dgm:prSet>
      <dgm:spPr/>
    </dgm:pt>
    <dgm:pt modelId="{3DB5A22A-C478-4D26-81C0-4F298266D387}" type="pres">
      <dgm:prSet presAssocID="{B690236B-9CA6-4F40-A804-C51F1619F861}" presName="accent_1" presStyleCnt="0"/>
      <dgm:spPr/>
    </dgm:pt>
    <dgm:pt modelId="{6324F41E-0A7E-43CD-BADB-0A07C33B7A40}" type="pres">
      <dgm:prSet presAssocID="{B690236B-9CA6-4F40-A804-C51F1619F861}" presName="accentRepeatNode" presStyleLbl="solidFgAcc1" presStyleIdx="0" presStyleCnt="3"/>
      <dgm:spPr/>
    </dgm:pt>
    <dgm:pt modelId="{7326F597-B471-4DC3-BAA2-7F092FDC5828}" type="pres">
      <dgm:prSet presAssocID="{FA1F1221-A259-48E3-82CF-D257A54EE1A7}" presName="text_2" presStyleLbl="node1" presStyleIdx="1" presStyleCnt="3">
        <dgm:presLayoutVars>
          <dgm:bulletEnabled val="1"/>
        </dgm:presLayoutVars>
      </dgm:prSet>
      <dgm:spPr/>
    </dgm:pt>
    <dgm:pt modelId="{C63E72EF-02EA-4F1D-A292-681D9D84F27A}" type="pres">
      <dgm:prSet presAssocID="{FA1F1221-A259-48E3-82CF-D257A54EE1A7}" presName="accent_2" presStyleCnt="0"/>
      <dgm:spPr/>
    </dgm:pt>
    <dgm:pt modelId="{EF625F03-7C97-470D-8C69-2B6FC08A23FF}" type="pres">
      <dgm:prSet presAssocID="{FA1F1221-A259-48E3-82CF-D257A54EE1A7}" presName="accentRepeatNode" presStyleLbl="solidFgAcc1" presStyleIdx="1" presStyleCnt="3"/>
      <dgm:spPr/>
    </dgm:pt>
    <dgm:pt modelId="{87382E60-28CB-4803-A813-FD5C93780E07}" type="pres">
      <dgm:prSet presAssocID="{3B21C779-4267-4E36-95BC-527AF102B6FE}" presName="text_3" presStyleLbl="node1" presStyleIdx="2" presStyleCnt="3">
        <dgm:presLayoutVars>
          <dgm:bulletEnabled val="1"/>
        </dgm:presLayoutVars>
      </dgm:prSet>
      <dgm:spPr/>
    </dgm:pt>
    <dgm:pt modelId="{B3DD338A-9DE4-4105-BDAB-C93D95AEEF20}" type="pres">
      <dgm:prSet presAssocID="{3B21C779-4267-4E36-95BC-527AF102B6FE}" presName="accent_3" presStyleCnt="0"/>
      <dgm:spPr/>
    </dgm:pt>
    <dgm:pt modelId="{303BA794-DB27-4EA2-BCF6-292A220F306E}" type="pres">
      <dgm:prSet presAssocID="{3B21C779-4267-4E36-95BC-527AF102B6FE}" presName="accentRepeatNode" presStyleLbl="solidFgAcc1" presStyleIdx="2" presStyleCnt="3"/>
      <dgm:spPr/>
    </dgm:pt>
  </dgm:ptLst>
  <dgm:cxnLst>
    <dgm:cxn modelId="{B690C12E-1B47-425D-96EF-975DEBE02C52}" srcId="{7A5DF63B-B154-4AD0-8DFC-C078FF726070}" destId="{3B21C779-4267-4E36-95BC-527AF102B6FE}" srcOrd="2" destOrd="0" parTransId="{6B8DCEE4-43A4-435C-BBA9-7312EB1E3632}" sibTransId="{5CF181CE-7869-497B-977D-3CEAA51691B8}"/>
    <dgm:cxn modelId="{977C4E43-404D-47BE-BE45-DB13BEE79A66}" type="presOf" srcId="{FA1F1221-A259-48E3-82CF-D257A54EE1A7}" destId="{7326F597-B471-4DC3-BAA2-7F092FDC5828}" srcOrd="0" destOrd="0" presId="urn:microsoft.com/office/officeart/2008/layout/VerticalCurvedList"/>
    <dgm:cxn modelId="{BB9F0885-A7C5-43ED-A76C-52D10B8848D3}" type="presOf" srcId="{F60220AF-B357-4515-A903-3E8CF1CBE9D4}" destId="{BF60CA5A-3ECF-4133-8E24-0EC1F22D3CA5}" srcOrd="0" destOrd="0" presId="urn:microsoft.com/office/officeart/2008/layout/VerticalCurvedList"/>
    <dgm:cxn modelId="{2B974885-699F-496B-A6AF-817AA0F8DDB4}" srcId="{7A5DF63B-B154-4AD0-8DFC-C078FF726070}" destId="{B690236B-9CA6-4F40-A804-C51F1619F861}" srcOrd="0" destOrd="0" parTransId="{03EA9B69-60CA-4AEA-A234-2D6932330C55}" sibTransId="{F60220AF-B357-4515-A903-3E8CF1CBE9D4}"/>
    <dgm:cxn modelId="{D5B6848A-2FE2-4A30-829A-8191CBD89E93}" type="presOf" srcId="{B690236B-9CA6-4F40-A804-C51F1619F861}" destId="{B207A247-06B9-4044-9643-3E1167027E4A}" srcOrd="0" destOrd="0" presId="urn:microsoft.com/office/officeart/2008/layout/VerticalCurvedList"/>
    <dgm:cxn modelId="{5C2BEAAD-DCC1-4B88-8454-4D87E37BC8AC}" type="presOf" srcId="{3B21C779-4267-4E36-95BC-527AF102B6FE}" destId="{87382E60-28CB-4803-A813-FD5C93780E07}" srcOrd="0" destOrd="0" presId="urn:microsoft.com/office/officeart/2008/layout/VerticalCurvedList"/>
    <dgm:cxn modelId="{5C1D50B9-8BAD-4F69-B918-A87CE2B6BD53}" srcId="{7A5DF63B-B154-4AD0-8DFC-C078FF726070}" destId="{FA1F1221-A259-48E3-82CF-D257A54EE1A7}" srcOrd="1" destOrd="0" parTransId="{F2904818-8195-4AB2-AB5E-B638B602DD16}" sibTransId="{EC917337-BDE2-4839-B144-363D03A5A319}"/>
    <dgm:cxn modelId="{BD1083D1-A8E8-46AE-8970-5E386F7F45BB}" type="presOf" srcId="{7A5DF63B-B154-4AD0-8DFC-C078FF726070}" destId="{CFDD992F-BB9D-4896-89A7-8B838B07B467}" srcOrd="0" destOrd="0" presId="urn:microsoft.com/office/officeart/2008/layout/VerticalCurvedList"/>
    <dgm:cxn modelId="{7AF22432-EB31-4928-9DD3-A562B6034637}" type="presParOf" srcId="{CFDD992F-BB9D-4896-89A7-8B838B07B467}" destId="{FD365C50-D335-4B0B-9A0B-20FACFD63AC9}" srcOrd="0" destOrd="0" presId="urn:microsoft.com/office/officeart/2008/layout/VerticalCurvedList"/>
    <dgm:cxn modelId="{7A6A97AF-D09E-42FD-BF80-BE84AD8331C0}" type="presParOf" srcId="{FD365C50-D335-4B0B-9A0B-20FACFD63AC9}" destId="{47D7D32E-C596-4C72-964B-97504D5B3B3D}" srcOrd="0" destOrd="0" presId="urn:microsoft.com/office/officeart/2008/layout/VerticalCurvedList"/>
    <dgm:cxn modelId="{49BF175F-BB7B-4D87-A322-4DDAF932DDD8}" type="presParOf" srcId="{47D7D32E-C596-4C72-964B-97504D5B3B3D}" destId="{CDBDFE68-97BA-4641-A7FD-61A7930AE6D0}" srcOrd="0" destOrd="0" presId="urn:microsoft.com/office/officeart/2008/layout/VerticalCurvedList"/>
    <dgm:cxn modelId="{E0B26DFF-6D69-4A76-B584-502D57E2536A}" type="presParOf" srcId="{47D7D32E-C596-4C72-964B-97504D5B3B3D}" destId="{BF60CA5A-3ECF-4133-8E24-0EC1F22D3CA5}" srcOrd="1" destOrd="0" presId="urn:microsoft.com/office/officeart/2008/layout/VerticalCurvedList"/>
    <dgm:cxn modelId="{58A5D0AD-F837-4FCA-BBD9-01BC3D88EB13}" type="presParOf" srcId="{47D7D32E-C596-4C72-964B-97504D5B3B3D}" destId="{3F4831CF-9614-41A5-8CF5-3FC3B008DF2E}" srcOrd="2" destOrd="0" presId="urn:microsoft.com/office/officeart/2008/layout/VerticalCurvedList"/>
    <dgm:cxn modelId="{8B19920F-F7E5-4F69-A37D-E95C89879B3F}" type="presParOf" srcId="{47D7D32E-C596-4C72-964B-97504D5B3B3D}" destId="{A7E9357D-2EF6-46BC-814D-3F7E2F01DC21}" srcOrd="3" destOrd="0" presId="urn:microsoft.com/office/officeart/2008/layout/VerticalCurvedList"/>
    <dgm:cxn modelId="{C5C86932-2054-4E53-A182-AB2F4A36AE55}" type="presParOf" srcId="{FD365C50-D335-4B0B-9A0B-20FACFD63AC9}" destId="{B207A247-06B9-4044-9643-3E1167027E4A}" srcOrd="1" destOrd="0" presId="urn:microsoft.com/office/officeart/2008/layout/VerticalCurvedList"/>
    <dgm:cxn modelId="{B7C62223-B2D6-42FA-8485-0253FEB427E9}" type="presParOf" srcId="{FD365C50-D335-4B0B-9A0B-20FACFD63AC9}" destId="{3DB5A22A-C478-4D26-81C0-4F298266D387}" srcOrd="2" destOrd="0" presId="urn:microsoft.com/office/officeart/2008/layout/VerticalCurvedList"/>
    <dgm:cxn modelId="{FA7F96E1-E1E6-455B-B01B-9B071132E672}" type="presParOf" srcId="{3DB5A22A-C478-4D26-81C0-4F298266D387}" destId="{6324F41E-0A7E-43CD-BADB-0A07C33B7A40}" srcOrd="0" destOrd="0" presId="urn:microsoft.com/office/officeart/2008/layout/VerticalCurvedList"/>
    <dgm:cxn modelId="{1E48E1F2-9551-4588-8503-7FDA3BAA3C3A}" type="presParOf" srcId="{FD365C50-D335-4B0B-9A0B-20FACFD63AC9}" destId="{7326F597-B471-4DC3-BAA2-7F092FDC5828}" srcOrd="3" destOrd="0" presId="urn:microsoft.com/office/officeart/2008/layout/VerticalCurvedList"/>
    <dgm:cxn modelId="{512E8AA9-FFC2-43F2-BA56-D3EB2E8A0436}" type="presParOf" srcId="{FD365C50-D335-4B0B-9A0B-20FACFD63AC9}" destId="{C63E72EF-02EA-4F1D-A292-681D9D84F27A}" srcOrd="4" destOrd="0" presId="urn:microsoft.com/office/officeart/2008/layout/VerticalCurvedList"/>
    <dgm:cxn modelId="{FBB3C919-7BF1-469E-8F41-C3D5989C5394}" type="presParOf" srcId="{C63E72EF-02EA-4F1D-A292-681D9D84F27A}" destId="{EF625F03-7C97-470D-8C69-2B6FC08A23FF}" srcOrd="0" destOrd="0" presId="urn:microsoft.com/office/officeart/2008/layout/VerticalCurvedList"/>
    <dgm:cxn modelId="{87109C1E-377D-42F0-816B-20D659FFEDCC}" type="presParOf" srcId="{FD365C50-D335-4B0B-9A0B-20FACFD63AC9}" destId="{87382E60-28CB-4803-A813-FD5C93780E07}" srcOrd="5" destOrd="0" presId="urn:microsoft.com/office/officeart/2008/layout/VerticalCurvedList"/>
    <dgm:cxn modelId="{4857624A-0E71-4A6D-859E-248A4ECF8EE0}" type="presParOf" srcId="{FD365C50-D335-4B0B-9A0B-20FACFD63AC9}" destId="{B3DD338A-9DE4-4105-BDAB-C93D95AEEF20}" srcOrd="6" destOrd="0" presId="urn:microsoft.com/office/officeart/2008/layout/VerticalCurvedList"/>
    <dgm:cxn modelId="{93CADA97-BFA5-4501-BAC5-3430568C8C32}" type="presParOf" srcId="{B3DD338A-9DE4-4105-BDAB-C93D95AEEF20}" destId="{303BA794-DB27-4EA2-BCF6-292A220F30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5DF63B-B154-4AD0-8DFC-C078FF726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Complaint</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Unexplained or poorly explained injuries</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Behavior Changes</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D224B9F2-BDCB-4900-8F6E-B85FC205D316}">
      <dgm:prSet phldrT="[Text]"/>
      <dgm:spPr/>
      <dgm:t>
        <a:bodyPr/>
        <a:lstStyle/>
        <a:p>
          <a:r>
            <a:rPr lang="en-US" dirty="0"/>
            <a:t>Bruises, bites, cuts, sores, burns, scars, head trauma</a:t>
          </a:r>
        </a:p>
      </dgm:t>
    </dgm:pt>
    <dgm:pt modelId="{2F45BC8D-76DC-4BAA-BD56-01F4827842C0}" type="parTrans" cxnId="{74EB8BBE-BCA6-4B19-A7DE-E1B137192765}">
      <dgm:prSet/>
      <dgm:spPr/>
      <dgm:t>
        <a:bodyPr/>
        <a:lstStyle/>
        <a:p>
          <a:endParaRPr lang="en-US"/>
        </a:p>
      </dgm:t>
    </dgm:pt>
    <dgm:pt modelId="{D988C419-7BF1-43DB-ADFB-495F959759F1}" type="sibTrans" cxnId="{74EB8BBE-BCA6-4B19-A7DE-E1B137192765}">
      <dgm:prSet/>
      <dgm:spPr/>
      <dgm:t>
        <a:bodyPr/>
        <a:lstStyle/>
        <a:p>
          <a:endParaRPr lang="en-US"/>
        </a:p>
      </dgm:t>
    </dgm:pt>
    <dgm:pt modelId="{6B887D02-E289-4DF4-85C8-2B6420D89208}">
      <dgm:prSet phldrT="[Text]"/>
      <dgm:spPr/>
      <dgm:t>
        <a:bodyPr/>
        <a:lstStyle/>
        <a:p>
          <a:r>
            <a:rPr lang="en-US" dirty="0"/>
            <a:t>Withdrawal, aggression, regression, depression</a:t>
          </a:r>
        </a:p>
      </dgm:t>
    </dgm:pt>
    <dgm:pt modelId="{7D978FF0-74FC-4F26-B396-810B2B54AA70}" type="parTrans" cxnId="{54B9F6CF-2F01-4C46-B212-E238532459F4}">
      <dgm:prSet/>
      <dgm:spPr/>
      <dgm:t>
        <a:bodyPr/>
        <a:lstStyle/>
        <a:p>
          <a:endParaRPr lang="en-US"/>
        </a:p>
      </dgm:t>
    </dgm:pt>
    <dgm:pt modelId="{11C6F7C8-3E50-4CB4-8236-D0D31841EB0D}" type="sibTrans" cxnId="{54B9F6CF-2F01-4C46-B212-E238532459F4}">
      <dgm:prSet/>
      <dgm:spPr/>
      <dgm:t>
        <a:bodyPr/>
        <a:lstStyle/>
        <a:p>
          <a:endParaRPr lang="en-US"/>
        </a:p>
      </dgm:t>
    </dgm:pt>
    <dgm:pt modelId="{1D33D016-2B61-4894-8557-80D315AD821D}">
      <dgm:prSet/>
      <dgm:spPr/>
      <dgm:t>
        <a:bodyPr/>
        <a:lstStyle/>
        <a:p>
          <a:r>
            <a:rPr lang="en-US" dirty="0"/>
            <a:t>Substance abuse, attempts to escape, wariness, fear</a:t>
          </a:r>
        </a:p>
      </dgm:t>
    </dgm:pt>
    <dgm:pt modelId="{DB0FC86A-EDA0-4999-99D5-88712EA5D694}" type="parTrans" cxnId="{52525C9A-A6E4-458A-9815-657164613B64}">
      <dgm:prSet/>
      <dgm:spPr/>
      <dgm:t>
        <a:bodyPr/>
        <a:lstStyle/>
        <a:p>
          <a:endParaRPr lang="en-US"/>
        </a:p>
      </dgm:t>
    </dgm:pt>
    <dgm:pt modelId="{E0C8BE90-7ADF-4166-8F7F-891E18BB4ADC}" type="sibTrans" cxnId="{52525C9A-A6E4-458A-9815-657164613B64}">
      <dgm:prSet/>
      <dgm:spPr/>
      <dgm:t>
        <a:bodyPr/>
        <a:lstStyle/>
        <a:p>
          <a:endParaRPr lang="en-US"/>
        </a:p>
      </dgm:t>
    </dgm:pt>
    <dgm:pt modelId="{0D0CE738-3D8D-4F7D-B471-84D5FD19DE6C}">
      <dgm:prSet/>
      <dgm:spPr/>
      <dgm:t>
        <a:bodyPr/>
        <a:lstStyle/>
        <a:p>
          <a:r>
            <a:rPr lang="en-US" dirty="0"/>
            <a:t>Sudden Changes</a:t>
          </a:r>
        </a:p>
      </dgm:t>
    </dgm:pt>
    <dgm:pt modelId="{7BE8F2E7-6958-4CA8-963B-62FF19AA3B79}" type="parTrans" cxnId="{82C5C87A-0965-46F0-BC6A-4262B9B20710}">
      <dgm:prSet/>
      <dgm:spPr/>
      <dgm:t>
        <a:bodyPr/>
        <a:lstStyle/>
        <a:p>
          <a:endParaRPr lang="en-US"/>
        </a:p>
      </dgm:t>
    </dgm:pt>
    <dgm:pt modelId="{1B4E218B-0A13-42F9-B394-80C20518E1D2}" type="sibTrans" cxnId="{82C5C87A-0965-46F0-BC6A-4262B9B20710}">
      <dgm:prSet/>
      <dgm:spPr/>
      <dgm:t>
        <a:bodyPr/>
        <a:lstStyle/>
        <a:p>
          <a:endParaRPr lang="en-US"/>
        </a:p>
      </dgm:t>
    </dgm:pt>
    <dgm:pt modelId="{DFC3C1A5-6633-4E1B-BBF6-5C584671DD9C}">
      <dgm:prSet/>
      <dgm:spPr/>
      <dgm:t>
        <a:bodyPr/>
        <a:lstStyle/>
        <a:p>
          <a:r>
            <a:rPr lang="en-US" dirty="0"/>
            <a:t>Weight loss, tooth loss, or hair loss</a:t>
          </a:r>
        </a:p>
      </dgm:t>
    </dgm:pt>
    <dgm:pt modelId="{C69A381A-CD64-4A9D-BD9A-9025A00163E7}" type="parTrans" cxnId="{2033ECA3-3C8F-4A77-B442-08D09D881876}">
      <dgm:prSet/>
      <dgm:spPr/>
      <dgm:t>
        <a:bodyPr/>
        <a:lstStyle/>
        <a:p>
          <a:endParaRPr lang="en-US"/>
        </a:p>
      </dgm:t>
    </dgm:pt>
    <dgm:pt modelId="{715F3D5E-843E-47E9-B1E2-441D7A068727}" type="sibTrans" cxnId="{2033ECA3-3C8F-4A77-B442-08D09D881876}">
      <dgm:prSet/>
      <dgm:spPr/>
      <dgm:t>
        <a:bodyPr/>
        <a:lstStyle/>
        <a:p>
          <a:endParaRPr lang="en-US"/>
        </a:p>
      </dgm:t>
    </dgm:pt>
    <dgm:pt modelId="{D32A8A94-3E05-40AA-B5F9-5DC81C7234C9}">
      <dgm:prSet/>
      <dgm:spPr/>
      <dgm:t>
        <a:bodyPr/>
        <a:lstStyle/>
        <a:p>
          <a:r>
            <a:rPr lang="en-US" dirty="0"/>
            <a:t>Other</a:t>
          </a:r>
        </a:p>
      </dgm:t>
    </dgm:pt>
    <dgm:pt modelId="{AF161A33-FE21-4033-A39E-5281CC1EAC63}" type="parTrans" cxnId="{87D1BA2C-99C2-4598-A352-AD9F0FEDD543}">
      <dgm:prSet/>
      <dgm:spPr/>
      <dgm:t>
        <a:bodyPr/>
        <a:lstStyle/>
        <a:p>
          <a:endParaRPr lang="en-US"/>
        </a:p>
      </dgm:t>
    </dgm:pt>
    <dgm:pt modelId="{D44C6A92-7190-4A82-A6C9-A95EC42D8113}" type="sibTrans" cxnId="{87D1BA2C-99C2-4598-A352-AD9F0FEDD543}">
      <dgm:prSet/>
      <dgm:spPr/>
      <dgm:t>
        <a:bodyPr/>
        <a:lstStyle/>
        <a:p>
          <a:endParaRPr lang="en-US"/>
        </a:p>
      </dgm:t>
    </dgm:pt>
    <dgm:pt modelId="{FC48ED8B-0D1D-42C2-BB0E-EE2FDE37FE1E}">
      <dgm:prSet/>
      <dgm:spPr/>
      <dgm:t>
        <a:bodyPr/>
        <a:lstStyle/>
        <a:p>
          <a:r>
            <a:rPr lang="en-US" dirty="0"/>
            <a:t>Different explanations for injuries</a:t>
          </a:r>
        </a:p>
      </dgm:t>
    </dgm:pt>
    <dgm:pt modelId="{F4A70106-282C-4ACD-BA73-EE4BC1F1124E}" type="parTrans" cxnId="{954F1989-3118-4A9D-9C54-47E50ED1C79A}">
      <dgm:prSet/>
      <dgm:spPr/>
      <dgm:t>
        <a:bodyPr/>
        <a:lstStyle/>
        <a:p>
          <a:endParaRPr lang="en-US"/>
        </a:p>
      </dgm:t>
    </dgm:pt>
    <dgm:pt modelId="{5BAB4368-FFF5-4F70-89F0-64A3CC99E9C7}" type="sibTrans" cxnId="{954F1989-3118-4A9D-9C54-47E50ED1C79A}">
      <dgm:prSet/>
      <dgm:spPr/>
      <dgm:t>
        <a:bodyPr/>
        <a:lstStyle/>
        <a:p>
          <a:endParaRPr lang="en-US"/>
        </a:p>
      </dgm:t>
    </dgm:pt>
    <dgm:pt modelId="{CFD8BAB1-D775-4CDA-BD7F-222258C288AF}">
      <dgm:prSet/>
      <dgm:spPr/>
      <dgm:t>
        <a:bodyPr/>
        <a:lstStyle/>
        <a:p>
          <a:r>
            <a:rPr lang="en-US" dirty="0"/>
            <a:t>Fear of a particular person</a:t>
          </a:r>
        </a:p>
      </dgm:t>
    </dgm:pt>
    <dgm:pt modelId="{1AA25CF3-323B-403F-A6FD-3EFD5693255C}" type="parTrans" cxnId="{75F506ED-0090-46EE-BB9A-860FF8CDA43D}">
      <dgm:prSet/>
      <dgm:spPr/>
      <dgm:t>
        <a:bodyPr/>
        <a:lstStyle/>
        <a:p>
          <a:endParaRPr lang="en-US"/>
        </a:p>
      </dgm:t>
    </dgm:pt>
    <dgm:pt modelId="{B1F7AD2B-B8F4-4EEF-985A-02D6EAEA997C}" type="sibTrans" cxnId="{75F506ED-0090-46EE-BB9A-860FF8CDA43D}">
      <dgm:prSet/>
      <dgm:spPr/>
      <dgm:t>
        <a:bodyPr/>
        <a:lstStyle/>
        <a:p>
          <a:endParaRPr lang="en-US"/>
        </a:p>
      </dgm:t>
    </dgm:pt>
    <dgm:pt modelId="{BB9503F8-76E0-4235-86DE-DBC5505274F5}">
      <dgm:prSet/>
      <dgm:spPr/>
      <dgm:t>
        <a:bodyPr/>
        <a:lstStyle/>
        <a:p>
          <a:r>
            <a:rPr lang="en-US" dirty="0"/>
            <a:t>Frequent/suspicious hospitalizations</a:t>
          </a:r>
        </a:p>
      </dgm:t>
    </dgm:pt>
    <dgm:pt modelId="{221C6BF0-85AB-4DF7-90A9-A0DFE24861BF}" type="parTrans" cxnId="{B1CA4DA5-FEDD-42D7-9298-D8BD944D5ABD}">
      <dgm:prSet/>
      <dgm:spPr/>
      <dgm:t>
        <a:bodyPr/>
        <a:lstStyle/>
        <a:p>
          <a:endParaRPr lang="en-US"/>
        </a:p>
      </dgm:t>
    </dgm:pt>
    <dgm:pt modelId="{45726567-94C9-475A-999E-1925B48FBDEE}" type="sibTrans" cxnId="{B1CA4DA5-FEDD-42D7-9298-D8BD944D5ABD}">
      <dgm:prSet/>
      <dgm:spPr/>
      <dgm:t>
        <a:bodyPr/>
        <a:lstStyle/>
        <a:p>
          <a:endParaRPr lang="en-US"/>
        </a:p>
      </dgm:t>
    </dgm:pt>
    <dgm:pt modelId="{0D12C19E-932C-452D-B3DD-8C2433B5C29A}">
      <dgm:prSet/>
      <dgm:spPr/>
      <dgm:t>
        <a:bodyPr/>
        <a:lstStyle/>
        <a:p>
          <a:r>
            <a:rPr lang="en-US" dirty="0"/>
            <a:t>Delays in treatment</a:t>
          </a:r>
        </a:p>
      </dgm:t>
    </dgm:pt>
    <dgm:pt modelId="{233A1A4F-B604-4E58-9373-DABB7BEF82DA}" type="parTrans" cxnId="{D39FC1B9-48C4-45EA-93B1-8D85C00AF62D}">
      <dgm:prSet/>
      <dgm:spPr/>
      <dgm:t>
        <a:bodyPr/>
        <a:lstStyle/>
        <a:p>
          <a:endParaRPr lang="en-US"/>
        </a:p>
      </dgm:t>
    </dgm:pt>
    <dgm:pt modelId="{0B279D20-8CD3-4B07-868A-F4B7F01DAFEC}" type="sibTrans" cxnId="{D39FC1B9-48C4-45EA-93B1-8D85C00AF62D}">
      <dgm:prSet/>
      <dgm:spPr/>
      <dgm:t>
        <a:bodyPr/>
        <a:lstStyle/>
        <a:p>
          <a:endParaRPr lang="en-US"/>
        </a:p>
      </dgm:t>
    </dgm:pt>
    <dgm:pt modelId="{6252628D-01C8-45C3-9B15-3CE3F8A8242A}">
      <dgm:prSet phldrT="[Text]"/>
      <dgm:spPr/>
      <dgm:t>
        <a:bodyPr/>
        <a:lstStyle/>
        <a:p>
          <a:r>
            <a:rPr lang="en-US" dirty="0"/>
            <a:t>Fractures, sprains, dislocations, bleeding</a:t>
          </a:r>
        </a:p>
      </dgm:t>
    </dgm:pt>
    <dgm:pt modelId="{91F62800-3BBE-4D7A-8560-DE018562A435}" type="parTrans" cxnId="{3E787A96-414C-475D-B4E7-C8F1BC3CCF5D}">
      <dgm:prSet/>
      <dgm:spPr/>
      <dgm:t>
        <a:bodyPr/>
        <a:lstStyle/>
        <a:p>
          <a:endParaRPr lang="en-US"/>
        </a:p>
      </dgm:t>
    </dgm:pt>
    <dgm:pt modelId="{421AE47B-EB2C-4662-AA47-F78907F3ABE1}" type="sibTrans" cxnId="{3E787A96-414C-475D-B4E7-C8F1BC3CCF5D}">
      <dgm:prSet/>
      <dgm:spPr/>
      <dgm:t>
        <a:bodyPr/>
        <a:lstStyle/>
        <a:p>
          <a:endParaRPr lang="en-US"/>
        </a:p>
      </dgm:t>
    </dgm:pt>
    <dgm:pt modelId="{287D89EC-C7B7-4A7C-9717-9F44D087DBE4}" type="pres">
      <dgm:prSet presAssocID="{7A5DF63B-B154-4AD0-8DFC-C078FF726070}" presName="linear" presStyleCnt="0">
        <dgm:presLayoutVars>
          <dgm:animLvl val="lvl"/>
          <dgm:resizeHandles val="exact"/>
        </dgm:presLayoutVars>
      </dgm:prSet>
      <dgm:spPr/>
    </dgm:pt>
    <dgm:pt modelId="{F57BF82C-D031-4348-89B0-B31D0878916D}" type="pres">
      <dgm:prSet presAssocID="{B690236B-9CA6-4F40-A804-C51F1619F861}" presName="parentText" presStyleLbl="node1" presStyleIdx="0" presStyleCnt="5">
        <dgm:presLayoutVars>
          <dgm:chMax val="0"/>
          <dgm:bulletEnabled val="1"/>
        </dgm:presLayoutVars>
      </dgm:prSet>
      <dgm:spPr/>
    </dgm:pt>
    <dgm:pt modelId="{F22C3771-6574-4B79-87AD-CE03C61C345E}" type="pres">
      <dgm:prSet presAssocID="{F60220AF-B357-4515-A903-3E8CF1CBE9D4}" presName="spacer" presStyleCnt="0"/>
      <dgm:spPr/>
    </dgm:pt>
    <dgm:pt modelId="{0612866E-B28B-4D98-9A5B-907024A83051}" type="pres">
      <dgm:prSet presAssocID="{FA1F1221-A259-48E3-82CF-D257A54EE1A7}" presName="parentText" presStyleLbl="node1" presStyleIdx="1" presStyleCnt="5">
        <dgm:presLayoutVars>
          <dgm:chMax val="0"/>
          <dgm:bulletEnabled val="1"/>
        </dgm:presLayoutVars>
      </dgm:prSet>
      <dgm:spPr/>
    </dgm:pt>
    <dgm:pt modelId="{2127F50A-D78C-42DF-88C6-92945F09D170}" type="pres">
      <dgm:prSet presAssocID="{FA1F1221-A259-48E3-82CF-D257A54EE1A7}" presName="childText" presStyleLbl="revTx" presStyleIdx="0" presStyleCnt="4">
        <dgm:presLayoutVars>
          <dgm:bulletEnabled val="1"/>
        </dgm:presLayoutVars>
      </dgm:prSet>
      <dgm:spPr/>
    </dgm:pt>
    <dgm:pt modelId="{FD8004AC-5D8A-450F-9C0C-7635A06BA1CE}" type="pres">
      <dgm:prSet presAssocID="{3B21C779-4267-4E36-95BC-527AF102B6FE}" presName="parentText" presStyleLbl="node1" presStyleIdx="2" presStyleCnt="5">
        <dgm:presLayoutVars>
          <dgm:chMax val="0"/>
          <dgm:bulletEnabled val="1"/>
        </dgm:presLayoutVars>
      </dgm:prSet>
      <dgm:spPr/>
    </dgm:pt>
    <dgm:pt modelId="{0CBDD9D9-4A90-4824-81B7-A38092E108DC}" type="pres">
      <dgm:prSet presAssocID="{3B21C779-4267-4E36-95BC-527AF102B6FE}" presName="childText" presStyleLbl="revTx" presStyleIdx="1" presStyleCnt="4">
        <dgm:presLayoutVars>
          <dgm:bulletEnabled val="1"/>
        </dgm:presLayoutVars>
      </dgm:prSet>
      <dgm:spPr/>
    </dgm:pt>
    <dgm:pt modelId="{485B3759-CD38-4784-8620-00251C5D2F74}" type="pres">
      <dgm:prSet presAssocID="{0D0CE738-3D8D-4F7D-B471-84D5FD19DE6C}" presName="parentText" presStyleLbl="node1" presStyleIdx="3" presStyleCnt="5">
        <dgm:presLayoutVars>
          <dgm:chMax val="0"/>
          <dgm:bulletEnabled val="1"/>
        </dgm:presLayoutVars>
      </dgm:prSet>
      <dgm:spPr/>
    </dgm:pt>
    <dgm:pt modelId="{C9E0B0C6-79F4-483E-8880-9189ABE2A60B}" type="pres">
      <dgm:prSet presAssocID="{0D0CE738-3D8D-4F7D-B471-84D5FD19DE6C}" presName="childText" presStyleLbl="revTx" presStyleIdx="2" presStyleCnt="4">
        <dgm:presLayoutVars>
          <dgm:bulletEnabled val="1"/>
        </dgm:presLayoutVars>
      </dgm:prSet>
      <dgm:spPr/>
    </dgm:pt>
    <dgm:pt modelId="{05AC2ABA-B2C3-4D5D-B63F-1C4727D2F1AC}" type="pres">
      <dgm:prSet presAssocID="{D32A8A94-3E05-40AA-B5F9-5DC81C7234C9}" presName="parentText" presStyleLbl="node1" presStyleIdx="4" presStyleCnt="5">
        <dgm:presLayoutVars>
          <dgm:chMax val="0"/>
          <dgm:bulletEnabled val="1"/>
        </dgm:presLayoutVars>
      </dgm:prSet>
      <dgm:spPr/>
    </dgm:pt>
    <dgm:pt modelId="{5F23CCFA-B9B6-4A52-AC7F-2597F383104D}" type="pres">
      <dgm:prSet presAssocID="{D32A8A94-3E05-40AA-B5F9-5DC81C7234C9}" presName="childText" presStyleLbl="revTx" presStyleIdx="3" presStyleCnt="4">
        <dgm:presLayoutVars>
          <dgm:bulletEnabled val="1"/>
        </dgm:presLayoutVars>
      </dgm:prSet>
      <dgm:spPr/>
    </dgm:pt>
  </dgm:ptLst>
  <dgm:cxnLst>
    <dgm:cxn modelId="{624BE820-C3D6-45C8-84D0-BF1C9FC62159}" type="presOf" srcId="{6252628D-01C8-45C3-9B15-3CE3F8A8242A}" destId="{2127F50A-D78C-42DF-88C6-92945F09D170}" srcOrd="0" destOrd="0" presId="urn:microsoft.com/office/officeart/2005/8/layout/vList2"/>
    <dgm:cxn modelId="{1C21AE29-3CF1-4F60-AC57-3C3B4380DC0B}" type="presOf" srcId="{3B21C779-4267-4E36-95BC-527AF102B6FE}" destId="{FD8004AC-5D8A-450F-9C0C-7635A06BA1CE}" srcOrd="0" destOrd="0" presId="urn:microsoft.com/office/officeart/2005/8/layout/vList2"/>
    <dgm:cxn modelId="{CD21972C-9F7F-489A-AD16-B3C40DB4A4D4}" type="presOf" srcId="{B690236B-9CA6-4F40-A804-C51F1619F861}" destId="{F57BF82C-D031-4348-89B0-B31D0878916D}" srcOrd="0" destOrd="0" presId="urn:microsoft.com/office/officeart/2005/8/layout/vList2"/>
    <dgm:cxn modelId="{87D1BA2C-99C2-4598-A352-AD9F0FEDD543}" srcId="{7A5DF63B-B154-4AD0-8DFC-C078FF726070}" destId="{D32A8A94-3E05-40AA-B5F9-5DC81C7234C9}" srcOrd="4" destOrd="0" parTransId="{AF161A33-FE21-4033-A39E-5281CC1EAC63}" sibTransId="{D44C6A92-7190-4A82-A6C9-A95EC42D8113}"/>
    <dgm:cxn modelId="{B690C12E-1B47-425D-96EF-975DEBE02C52}" srcId="{7A5DF63B-B154-4AD0-8DFC-C078FF726070}" destId="{3B21C779-4267-4E36-95BC-527AF102B6FE}" srcOrd="2" destOrd="0" parTransId="{6B8DCEE4-43A4-435C-BBA9-7312EB1E3632}" sibTransId="{5CF181CE-7869-497B-977D-3CEAA51691B8}"/>
    <dgm:cxn modelId="{4FB3E033-BC34-4BCE-A372-5C6D69EC0657}" type="presOf" srcId="{0D12C19E-932C-452D-B3DD-8C2433B5C29A}" destId="{5F23CCFA-B9B6-4A52-AC7F-2597F383104D}" srcOrd="0" destOrd="3" presId="urn:microsoft.com/office/officeart/2005/8/layout/vList2"/>
    <dgm:cxn modelId="{37372E64-A367-457E-A3E7-DB597C187A07}" type="presOf" srcId="{FC48ED8B-0D1D-42C2-BB0E-EE2FDE37FE1E}" destId="{5F23CCFA-B9B6-4A52-AC7F-2597F383104D}" srcOrd="0" destOrd="0" presId="urn:microsoft.com/office/officeart/2005/8/layout/vList2"/>
    <dgm:cxn modelId="{51A30546-2F61-4010-966E-B3931BDA16CC}" type="presOf" srcId="{7A5DF63B-B154-4AD0-8DFC-C078FF726070}" destId="{287D89EC-C7B7-4A7C-9717-9F44D087DBE4}" srcOrd="0" destOrd="0" presId="urn:microsoft.com/office/officeart/2005/8/layout/vList2"/>
    <dgm:cxn modelId="{82C5C87A-0965-46F0-BC6A-4262B9B20710}" srcId="{7A5DF63B-B154-4AD0-8DFC-C078FF726070}" destId="{0D0CE738-3D8D-4F7D-B471-84D5FD19DE6C}" srcOrd="3" destOrd="0" parTransId="{7BE8F2E7-6958-4CA8-963B-62FF19AA3B79}" sibTransId="{1B4E218B-0A13-42F9-B394-80C20518E1D2}"/>
    <dgm:cxn modelId="{54937884-F81C-488C-ABDE-98907B58BEB1}" type="presOf" srcId="{BB9503F8-76E0-4235-86DE-DBC5505274F5}" destId="{5F23CCFA-B9B6-4A52-AC7F-2597F383104D}" srcOrd="0" destOrd="2" presId="urn:microsoft.com/office/officeart/2005/8/layout/vList2"/>
    <dgm:cxn modelId="{2B974885-699F-496B-A6AF-817AA0F8DDB4}" srcId="{7A5DF63B-B154-4AD0-8DFC-C078FF726070}" destId="{B690236B-9CA6-4F40-A804-C51F1619F861}" srcOrd="0" destOrd="0" parTransId="{03EA9B69-60CA-4AEA-A234-2D6932330C55}" sibTransId="{F60220AF-B357-4515-A903-3E8CF1CBE9D4}"/>
    <dgm:cxn modelId="{651F6088-1D51-498D-BD95-3D1C64875464}" type="presOf" srcId="{DFC3C1A5-6633-4E1B-BBF6-5C584671DD9C}" destId="{C9E0B0C6-79F4-483E-8880-9189ABE2A60B}" srcOrd="0" destOrd="0" presId="urn:microsoft.com/office/officeart/2005/8/layout/vList2"/>
    <dgm:cxn modelId="{954F1989-3118-4A9D-9C54-47E50ED1C79A}" srcId="{D32A8A94-3E05-40AA-B5F9-5DC81C7234C9}" destId="{FC48ED8B-0D1D-42C2-BB0E-EE2FDE37FE1E}" srcOrd="0" destOrd="0" parTransId="{F4A70106-282C-4ACD-BA73-EE4BC1F1124E}" sibTransId="{5BAB4368-FFF5-4F70-89F0-64A3CC99E9C7}"/>
    <dgm:cxn modelId="{3E787A96-414C-475D-B4E7-C8F1BC3CCF5D}" srcId="{FA1F1221-A259-48E3-82CF-D257A54EE1A7}" destId="{6252628D-01C8-45C3-9B15-3CE3F8A8242A}" srcOrd="0" destOrd="0" parTransId="{91F62800-3BBE-4D7A-8560-DE018562A435}" sibTransId="{421AE47B-EB2C-4662-AA47-F78907F3ABE1}"/>
    <dgm:cxn modelId="{52525C9A-A6E4-458A-9815-657164613B64}" srcId="{3B21C779-4267-4E36-95BC-527AF102B6FE}" destId="{1D33D016-2B61-4894-8557-80D315AD821D}" srcOrd="1" destOrd="0" parTransId="{DB0FC86A-EDA0-4999-99D5-88712EA5D694}" sibTransId="{E0C8BE90-7ADF-4166-8F7F-891E18BB4ADC}"/>
    <dgm:cxn modelId="{88C1D89B-9857-476E-A93A-5C4D13EF52FA}" type="presOf" srcId="{FA1F1221-A259-48E3-82CF-D257A54EE1A7}" destId="{0612866E-B28B-4D98-9A5B-907024A83051}" srcOrd="0" destOrd="0" presId="urn:microsoft.com/office/officeart/2005/8/layout/vList2"/>
    <dgm:cxn modelId="{C76E379D-843E-4662-BEB1-306361F0AA56}" type="presOf" srcId="{1D33D016-2B61-4894-8557-80D315AD821D}" destId="{0CBDD9D9-4A90-4824-81B7-A38092E108DC}" srcOrd="0" destOrd="1" presId="urn:microsoft.com/office/officeart/2005/8/layout/vList2"/>
    <dgm:cxn modelId="{2033ECA3-3C8F-4A77-B442-08D09D881876}" srcId="{0D0CE738-3D8D-4F7D-B471-84D5FD19DE6C}" destId="{DFC3C1A5-6633-4E1B-BBF6-5C584671DD9C}" srcOrd="0" destOrd="0" parTransId="{C69A381A-CD64-4A9D-BD9A-9025A00163E7}" sibTransId="{715F3D5E-843E-47E9-B1E2-441D7A068727}"/>
    <dgm:cxn modelId="{B1CA4DA5-FEDD-42D7-9298-D8BD944D5ABD}" srcId="{D32A8A94-3E05-40AA-B5F9-5DC81C7234C9}" destId="{BB9503F8-76E0-4235-86DE-DBC5505274F5}" srcOrd="2" destOrd="0" parTransId="{221C6BF0-85AB-4DF7-90A9-A0DFE24861BF}" sibTransId="{45726567-94C9-475A-999E-1925B48FBDEE}"/>
    <dgm:cxn modelId="{1849EBA5-064D-4117-AF01-1785A1F8B123}" type="presOf" srcId="{0D0CE738-3D8D-4F7D-B471-84D5FD19DE6C}" destId="{485B3759-CD38-4784-8620-00251C5D2F74}" srcOrd="0" destOrd="0" presId="urn:microsoft.com/office/officeart/2005/8/layout/vList2"/>
    <dgm:cxn modelId="{5C1D50B9-8BAD-4F69-B918-A87CE2B6BD53}" srcId="{7A5DF63B-B154-4AD0-8DFC-C078FF726070}" destId="{FA1F1221-A259-48E3-82CF-D257A54EE1A7}" srcOrd="1" destOrd="0" parTransId="{F2904818-8195-4AB2-AB5E-B638B602DD16}" sibTransId="{EC917337-BDE2-4839-B144-363D03A5A319}"/>
    <dgm:cxn modelId="{D39FC1B9-48C4-45EA-93B1-8D85C00AF62D}" srcId="{D32A8A94-3E05-40AA-B5F9-5DC81C7234C9}" destId="{0D12C19E-932C-452D-B3DD-8C2433B5C29A}" srcOrd="3" destOrd="0" parTransId="{233A1A4F-B604-4E58-9373-DABB7BEF82DA}" sibTransId="{0B279D20-8CD3-4B07-868A-F4B7F01DAFEC}"/>
    <dgm:cxn modelId="{74EB8BBE-BCA6-4B19-A7DE-E1B137192765}" srcId="{FA1F1221-A259-48E3-82CF-D257A54EE1A7}" destId="{D224B9F2-BDCB-4900-8F6E-B85FC205D316}" srcOrd="1" destOrd="0" parTransId="{2F45BC8D-76DC-4BAA-BD56-01F4827842C0}" sibTransId="{D988C419-7BF1-43DB-ADFB-495F959759F1}"/>
    <dgm:cxn modelId="{9509EBC1-56D4-4B47-AC07-FD0CCE987745}" type="presOf" srcId="{CFD8BAB1-D775-4CDA-BD7F-222258C288AF}" destId="{5F23CCFA-B9B6-4A52-AC7F-2597F383104D}" srcOrd="0" destOrd="1" presId="urn:microsoft.com/office/officeart/2005/8/layout/vList2"/>
    <dgm:cxn modelId="{DE205ACD-8DA6-48C9-9EF5-C187331F605E}" type="presOf" srcId="{D32A8A94-3E05-40AA-B5F9-5DC81C7234C9}" destId="{05AC2ABA-B2C3-4D5D-B63F-1C4727D2F1AC}" srcOrd="0" destOrd="0" presId="urn:microsoft.com/office/officeart/2005/8/layout/vList2"/>
    <dgm:cxn modelId="{BB3DA4CE-3D96-4915-B787-8E237965BEB8}" type="presOf" srcId="{D224B9F2-BDCB-4900-8F6E-B85FC205D316}" destId="{2127F50A-D78C-42DF-88C6-92945F09D170}" srcOrd="0" destOrd="1" presId="urn:microsoft.com/office/officeart/2005/8/layout/vList2"/>
    <dgm:cxn modelId="{54B9F6CF-2F01-4C46-B212-E238532459F4}" srcId="{3B21C779-4267-4E36-95BC-527AF102B6FE}" destId="{6B887D02-E289-4DF4-85C8-2B6420D89208}" srcOrd="0" destOrd="0" parTransId="{7D978FF0-74FC-4F26-B396-810B2B54AA70}" sibTransId="{11C6F7C8-3E50-4CB4-8236-D0D31841EB0D}"/>
    <dgm:cxn modelId="{75F506ED-0090-46EE-BB9A-860FF8CDA43D}" srcId="{D32A8A94-3E05-40AA-B5F9-5DC81C7234C9}" destId="{CFD8BAB1-D775-4CDA-BD7F-222258C288AF}" srcOrd="1" destOrd="0" parTransId="{1AA25CF3-323B-403F-A6FD-3EFD5693255C}" sibTransId="{B1F7AD2B-B8F4-4EEF-985A-02D6EAEA997C}"/>
    <dgm:cxn modelId="{19EAFEF1-DA75-4059-9485-999386D1B7E7}" type="presOf" srcId="{6B887D02-E289-4DF4-85C8-2B6420D89208}" destId="{0CBDD9D9-4A90-4824-81B7-A38092E108DC}" srcOrd="0" destOrd="0" presId="urn:microsoft.com/office/officeart/2005/8/layout/vList2"/>
    <dgm:cxn modelId="{3D3C6906-D821-4752-9CFB-3DC4DD448E1C}" type="presParOf" srcId="{287D89EC-C7B7-4A7C-9717-9F44D087DBE4}" destId="{F57BF82C-D031-4348-89B0-B31D0878916D}" srcOrd="0" destOrd="0" presId="urn:microsoft.com/office/officeart/2005/8/layout/vList2"/>
    <dgm:cxn modelId="{406DBE06-A4C4-49B3-B2C4-45C7D520CB5E}" type="presParOf" srcId="{287D89EC-C7B7-4A7C-9717-9F44D087DBE4}" destId="{F22C3771-6574-4B79-87AD-CE03C61C345E}" srcOrd="1" destOrd="0" presId="urn:microsoft.com/office/officeart/2005/8/layout/vList2"/>
    <dgm:cxn modelId="{AAC6D2D2-4E49-482D-981A-6510DAD8E308}" type="presParOf" srcId="{287D89EC-C7B7-4A7C-9717-9F44D087DBE4}" destId="{0612866E-B28B-4D98-9A5B-907024A83051}" srcOrd="2" destOrd="0" presId="urn:microsoft.com/office/officeart/2005/8/layout/vList2"/>
    <dgm:cxn modelId="{036020A4-9320-476E-8667-C288CEF0FBD8}" type="presParOf" srcId="{287D89EC-C7B7-4A7C-9717-9F44D087DBE4}" destId="{2127F50A-D78C-42DF-88C6-92945F09D170}" srcOrd="3" destOrd="0" presId="urn:microsoft.com/office/officeart/2005/8/layout/vList2"/>
    <dgm:cxn modelId="{968F752F-5D77-4A65-9774-C5FA4BB9F43A}" type="presParOf" srcId="{287D89EC-C7B7-4A7C-9717-9F44D087DBE4}" destId="{FD8004AC-5D8A-450F-9C0C-7635A06BA1CE}" srcOrd="4" destOrd="0" presId="urn:microsoft.com/office/officeart/2005/8/layout/vList2"/>
    <dgm:cxn modelId="{F9CC2858-C7E5-407A-A18D-BA476FD133C0}" type="presParOf" srcId="{287D89EC-C7B7-4A7C-9717-9F44D087DBE4}" destId="{0CBDD9D9-4A90-4824-81B7-A38092E108DC}" srcOrd="5" destOrd="0" presId="urn:microsoft.com/office/officeart/2005/8/layout/vList2"/>
    <dgm:cxn modelId="{84AEC11D-4A69-4419-91E1-D68589F11AAF}" type="presParOf" srcId="{287D89EC-C7B7-4A7C-9717-9F44D087DBE4}" destId="{485B3759-CD38-4784-8620-00251C5D2F74}" srcOrd="6" destOrd="0" presId="urn:microsoft.com/office/officeart/2005/8/layout/vList2"/>
    <dgm:cxn modelId="{3EBCA0F9-0497-4D26-A45A-859C51E590F6}" type="presParOf" srcId="{287D89EC-C7B7-4A7C-9717-9F44D087DBE4}" destId="{C9E0B0C6-79F4-483E-8880-9189ABE2A60B}" srcOrd="7" destOrd="0" presId="urn:microsoft.com/office/officeart/2005/8/layout/vList2"/>
    <dgm:cxn modelId="{4593B313-F2A2-4D0F-8D7A-70880FF87F0F}" type="presParOf" srcId="{287D89EC-C7B7-4A7C-9717-9F44D087DBE4}" destId="{05AC2ABA-B2C3-4D5D-B63F-1C4727D2F1AC}" srcOrd="8" destOrd="0" presId="urn:microsoft.com/office/officeart/2005/8/layout/vList2"/>
    <dgm:cxn modelId="{FA71F47D-8AD8-4422-95EC-24463DA0BFBB}" type="presParOf" srcId="{287D89EC-C7B7-4A7C-9717-9F44D087DBE4}" destId="{5F23CCFA-B9B6-4A52-AC7F-2597F383104D}"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40FE94-A39F-41BA-A3AE-32620F493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F755C0-2DFE-43E1-8552-875E59CCEB0E}">
      <dgm:prSet phldrT="[Text]"/>
      <dgm:spPr/>
      <dgm:t>
        <a:bodyPr/>
        <a:lstStyle/>
        <a:p>
          <a:r>
            <a:rPr lang="en-US" dirty="0"/>
            <a:t>Complaint</a:t>
          </a:r>
        </a:p>
      </dgm:t>
    </dgm:pt>
    <dgm:pt modelId="{E43C2EC7-63AB-4954-8F29-58711C39C0F5}" type="parTrans" cxnId="{6F457E14-3F16-41DC-83AA-3861206DA687}">
      <dgm:prSet/>
      <dgm:spPr/>
      <dgm:t>
        <a:bodyPr/>
        <a:lstStyle/>
        <a:p>
          <a:endParaRPr lang="en-US"/>
        </a:p>
      </dgm:t>
    </dgm:pt>
    <dgm:pt modelId="{4344EAC5-BD61-428B-B580-984955915C1A}" type="sibTrans" cxnId="{6F457E14-3F16-41DC-83AA-3861206DA687}">
      <dgm:prSet/>
      <dgm:spPr/>
      <dgm:t>
        <a:bodyPr/>
        <a:lstStyle/>
        <a:p>
          <a:endParaRPr lang="en-US"/>
        </a:p>
      </dgm:t>
    </dgm:pt>
    <dgm:pt modelId="{8E798573-0855-4783-AC5A-C7343A78CF57}">
      <dgm:prSet phldrT="[Text]"/>
      <dgm:spPr/>
      <dgm:t>
        <a:bodyPr/>
        <a:lstStyle/>
        <a:p>
          <a:r>
            <a:rPr lang="en-US" dirty="0"/>
            <a:t>Injuries</a:t>
          </a:r>
        </a:p>
      </dgm:t>
    </dgm:pt>
    <dgm:pt modelId="{F9A005A2-D39A-47E4-8FCE-29531669065E}" type="parTrans" cxnId="{62729373-9B63-4743-BAF3-B685580169E8}">
      <dgm:prSet/>
      <dgm:spPr/>
      <dgm:t>
        <a:bodyPr/>
        <a:lstStyle/>
        <a:p>
          <a:endParaRPr lang="en-US"/>
        </a:p>
      </dgm:t>
    </dgm:pt>
    <dgm:pt modelId="{CA2A4345-D52E-4630-B43F-5DA7E1016C66}" type="sibTrans" cxnId="{62729373-9B63-4743-BAF3-B685580169E8}">
      <dgm:prSet/>
      <dgm:spPr/>
      <dgm:t>
        <a:bodyPr/>
        <a:lstStyle/>
        <a:p>
          <a:endParaRPr lang="en-US"/>
        </a:p>
      </dgm:t>
    </dgm:pt>
    <dgm:pt modelId="{FC32B455-EA50-48A1-B95D-D7F994CB8C94}">
      <dgm:prSet phldrT="[Text]"/>
      <dgm:spPr/>
      <dgm:t>
        <a:bodyPr/>
        <a:lstStyle/>
        <a:p>
          <a:r>
            <a:rPr lang="en-US" dirty="0"/>
            <a:t>Behavior Changes</a:t>
          </a:r>
        </a:p>
      </dgm:t>
    </dgm:pt>
    <dgm:pt modelId="{3E37F80A-961E-4C5D-BD19-283E8CC70AB0}" type="parTrans" cxnId="{23581DAA-9991-461B-8AF6-D84497BBD41D}">
      <dgm:prSet/>
      <dgm:spPr/>
      <dgm:t>
        <a:bodyPr/>
        <a:lstStyle/>
        <a:p>
          <a:endParaRPr lang="en-US"/>
        </a:p>
      </dgm:t>
    </dgm:pt>
    <dgm:pt modelId="{29DB44F0-28C1-490F-A6CF-7A35FD45DAD9}" type="sibTrans" cxnId="{23581DAA-9991-461B-8AF6-D84497BBD41D}">
      <dgm:prSet/>
      <dgm:spPr/>
      <dgm:t>
        <a:bodyPr/>
        <a:lstStyle/>
        <a:p>
          <a:endParaRPr lang="en-US"/>
        </a:p>
      </dgm:t>
    </dgm:pt>
    <dgm:pt modelId="{029F07B8-9F6B-4BCB-81BC-35E4B16AE7F9}">
      <dgm:prSet phldrT="[Text]"/>
      <dgm:spPr/>
      <dgm:t>
        <a:bodyPr/>
        <a:lstStyle/>
        <a:p>
          <a:r>
            <a:rPr lang="en-US" dirty="0"/>
            <a:t>Inappropriate, unusual, or aggressive behavior</a:t>
          </a:r>
        </a:p>
      </dgm:t>
    </dgm:pt>
    <dgm:pt modelId="{98723E79-E1BD-4C27-B55D-10D3C8A5BEDE}" type="parTrans" cxnId="{690C9DF5-CB18-480B-B410-5E40A1910D86}">
      <dgm:prSet/>
      <dgm:spPr/>
      <dgm:t>
        <a:bodyPr/>
        <a:lstStyle/>
        <a:p>
          <a:endParaRPr lang="en-US"/>
        </a:p>
      </dgm:t>
    </dgm:pt>
    <dgm:pt modelId="{D7ED5830-CF06-457C-905E-0C0145A4D3C3}" type="sibTrans" cxnId="{690C9DF5-CB18-480B-B410-5E40A1910D86}">
      <dgm:prSet/>
      <dgm:spPr/>
      <dgm:t>
        <a:bodyPr/>
        <a:lstStyle/>
        <a:p>
          <a:endParaRPr lang="en-US"/>
        </a:p>
      </dgm:t>
    </dgm:pt>
    <dgm:pt modelId="{F7EA8DFF-B3C0-4984-A532-816BE9AEDD01}">
      <dgm:prSet phldrT="[Text]"/>
      <dgm:spPr/>
      <dgm:t>
        <a:bodyPr/>
        <a:lstStyle/>
        <a:p>
          <a:r>
            <a:rPr lang="en-US" dirty="0"/>
            <a:t>Bedwetting, sleep disruptions</a:t>
          </a:r>
        </a:p>
      </dgm:t>
    </dgm:pt>
    <dgm:pt modelId="{90C87BC7-1D54-4E14-A808-B0ECE22959E7}" type="parTrans" cxnId="{9A7B184B-C008-4C3E-82B8-965DFF70D0D8}">
      <dgm:prSet/>
      <dgm:spPr/>
      <dgm:t>
        <a:bodyPr/>
        <a:lstStyle/>
        <a:p>
          <a:endParaRPr lang="en-US"/>
        </a:p>
      </dgm:t>
    </dgm:pt>
    <dgm:pt modelId="{624BD1CB-8441-40DD-A875-ECE22E837462}" type="sibTrans" cxnId="{9A7B184B-C008-4C3E-82B8-965DFF70D0D8}">
      <dgm:prSet/>
      <dgm:spPr/>
      <dgm:t>
        <a:bodyPr/>
        <a:lstStyle/>
        <a:p>
          <a:endParaRPr lang="en-US"/>
        </a:p>
      </dgm:t>
    </dgm:pt>
    <dgm:pt modelId="{09B30848-0664-4F01-BE79-801E2FCBDF49}">
      <dgm:prSet phldrT="[Text]"/>
      <dgm:spPr/>
      <dgm:t>
        <a:bodyPr/>
        <a:lstStyle/>
        <a:p>
          <a:r>
            <a:rPr lang="en-US" dirty="0"/>
            <a:t>Fear of the dark, avoids undressing, overdresses</a:t>
          </a:r>
        </a:p>
      </dgm:t>
    </dgm:pt>
    <dgm:pt modelId="{89A070E3-0DE3-457D-B90E-CFAC36B6BBD0}" type="parTrans" cxnId="{F8193586-F1DE-4F06-B5E6-51C6E9159AA8}">
      <dgm:prSet/>
      <dgm:spPr/>
      <dgm:t>
        <a:bodyPr/>
        <a:lstStyle/>
        <a:p>
          <a:endParaRPr lang="en-US"/>
        </a:p>
      </dgm:t>
    </dgm:pt>
    <dgm:pt modelId="{3628D7A0-0602-429F-8052-0C8D7C41AB36}" type="sibTrans" cxnId="{F8193586-F1DE-4F06-B5E6-51C6E9159AA8}">
      <dgm:prSet/>
      <dgm:spPr/>
      <dgm:t>
        <a:bodyPr/>
        <a:lstStyle/>
        <a:p>
          <a:endParaRPr lang="en-US"/>
        </a:p>
      </dgm:t>
    </dgm:pt>
    <dgm:pt modelId="{2057FF80-CC80-4B08-8F7C-3123E6E9105C}" type="pres">
      <dgm:prSet presAssocID="{DB40FE94-A39F-41BA-A3AE-32620F49300B}" presName="linear" presStyleCnt="0">
        <dgm:presLayoutVars>
          <dgm:animLvl val="lvl"/>
          <dgm:resizeHandles val="exact"/>
        </dgm:presLayoutVars>
      </dgm:prSet>
      <dgm:spPr/>
    </dgm:pt>
    <dgm:pt modelId="{40946F56-D6A2-4859-811F-723BC5B6C811}" type="pres">
      <dgm:prSet presAssocID="{1EF755C0-2DFE-43E1-8552-875E59CCEB0E}" presName="parentText" presStyleLbl="node1" presStyleIdx="0" presStyleCnt="3">
        <dgm:presLayoutVars>
          <dgm:chMax val="0"/>
          <dgm:bulletEnabled val="1"/>
        </dgm:presLayoutVars>
      </dgm:prSet>
      <dgm:spPr/>
    </dgm:pt>
    <dgm:pt modelId="{6E7F507C-80CC-415A-B798-A0D134AB8B9E}" type="pres">
      <dgm:prSet presAssocID="{4344EAC5-BD61-428B-B580-984955915C1A}" presName="spacer" presStyleCnt="0"/>
      <dgm:spPr/>
    </dgm:pt>
    <dgm:pt modelId="{E1377610-C057-4291-898F-410D8FFCD588}" type="pres">
      <dgm:prSet presAssocID="{8E798573-0855-4783-AC5A-C7343A78CF57}" presName="parentText" presStyleLbl="node1" presStyleIdx="1" presStyleCnt="3">
        <dgm:presLayoutVars>
          <dgm:chMax val="0"/>
          <dgm:bulletEnabled val="1"/>
        </dgm:presLayoutVars>
      </dgm:prSet>
      <dgm:spPr/>
    </dgm:pt>
    <dgm:pt modelId="{17B3337D-8A19-4969-9140-6FC78A193C46}" type="pres">
      <dgm:prSet presAssocID="{CA2A4345-D52E-4630-B43F-5DA7E1016C66}" presName="spacer" presStyleCnt="0"/>
      <dgm:spPr/>
    </dgm:pt>
    <dgm:pt modelId="{20A34DD6-702E-4D1E-8644-7BB3FDF92CFB}" type="pres">
      <dgm:prSet presAssocID="{FC32B455-EA50-48A1-B95D-D7F994CB8C94}" presName="parentText" presStyleLbl="node1" presStyleIdx="2" presStyleCnt="3" custLinFactNeighborY="406">
        <dgm:presLayoutVars>
          <dgm:chMax val="0"/>
          <dgm:bulletEnabled val="1"/>
        </dgm:presLayoutVars>
      </dgm:prSet>
      <dgm:spPr/>
    </dgm:pt>
    <dgm:pt modelId="{57B5EB4F-D04A-4D9C-92B9-24B361F2A71B}" type="pres">
      <dgm:prSet presAssocID="{FC32B455-EA50-48A1-B95D-D7F994CB8C94}" presName="childText" presStyleLbl="revTx" presStyleIdx="0" presStyleCnt="1">
        <dgm:presLayoutVars>
          <dgm:bulletEnabled val="1"/>
        </dgm:presLayoutVars>
      </dgm:prSet>
      <dgm:spPr/>
    </dgm:pt>
  </dgm:ptLst>
  <dgm:cxnLst>
    <dgm:cxn modelId="{F45A4702-89CD-47E9-A7EE-006F249121F1}" type="presOf" srcId="{DB40FE94-A39F-41BA-A3AE-32620F49300B}" destId="{2057FF80-CC80-4B08-8F7C-3123E6E9105C}" srcOrd="0" destOrd="0" presId="urn:microsoft.com/office/officeart/2005/8/layout/vList2"/>
    <dgm:cxn modelId="{6F457E14-3F16-41DC-83AA-3861206DA687}" srcId="{DB40FE94-A39F-41BA-A3AE-32620F49300B}" destId="{1EF755C0-2DFE-43E1-8552-875E59CCEB0E}" srcOrd="0" destOrd="0" parTransId="{E43C2EC7-63AB-4954-8F29-58711C39C0F5}" sibTransId="{4344EAC5-BD61-428B-B580-984955915C1A}"/>
    <dgm:cxn modelId="{C60B2E5C-9DDF-4195-AA97-03F290B7682F}" type="presOf" srcId="{FC32B455-EA50-48A1-B95D-D7F994CB8C94}" destId="{20A34DD6-702E-4D1E-8644-7BB3FDF92CFB}" srcOrd="0" destOrd="0" presId="urn:microsoft.com/office/officeart/2005/8/layout/vList2"/>
    <dgm:cxn modelId="{F7B1A863-CAA7-4C62-A776-5B8D9A08948D}" type="presOf" srcId="{F7EA8DFF-B3C0-4984-A532-816BE9AEDD01}" destId="{57B5EB4F-D04A-4D9C-92B9-24B361F2A71B}" srcOrd="0" destOrd="1" presId="urn:microsoft.com/office/officeart/2005/8/layout/vList2"/>
    <dgm:cxn modelId="{9A7B184B-C008-4C3E-82B8-965DFF70D0D8}" srcId="{FC32B455-EA50-48A1-B95D-D7F994CB8C94}" destId="{F7EA8DFF-B3C0-4984-A532-816BE9AEDD01}" srcOrd="1" destOrd="0" parTransId="{90C87BC7-1D54-4E14-A808-B0ECE22959E7}" sibTransId="{624BD1CB-8441-40DD-A875-ECE22E837462}"/>
    <dgm:cxn modelId="{8455EF52-EC8C-4A1C-8407-A9B4961D57DC}" type="presOf" srcId="{09B30848-0664-4F01-BE79-801E2FCBDF49}" destId="{57B5EB4F-D04A-4D9C-92B9-24B361F2A71B}" srcOrd="0" destOrd="2" presId="urn:microsoft.com/office/officeart/2005/8/layout/vList2"/>
    <dgm:cxn modelId="{62729373-9B63-4743-BAF3-B685580169E8}" srcId="{DB40FE94-A39F-41BA-A3AE-32620F49300B}" destId="{8E798573-0855-4783-AC5A-C7343A78CF57}" srcOrd="1" destOrd="0" parTransId="{F9A005A2-D39A-47E4-8FCE-29531669065E}" sibTransId="{CA2A4345-D52E-4630-B43F-5DA7E1016C66}"/>
    <dgm:cxn modelId="{F8193586-F1DE-4F06-B5E6-51C6E9159AA8}" srcId="{FC32B455-EA50-48A1-B95D-D7F994CB8C94}" destId="{09B30848-0664-4F01-BE79-801E2FCBDF49}" srcOrd="2" destOrd="0" parTransId="{89A070E3-0DE3-457D-B90E-CFAC36B6BBD0}" sibTransId="{3628D7A0-0602-429F-8052-0C8D7C41AB36}"/>
    <dgm:cxn modelId="{23581DAA-9991-461B-8AF6-D84497BBD41D}" srcId="{DB40FE94-A39F-41BA-A3AE-32620F49300B}" destId="{FC32B455-EA50-48A1-B95D-D7F994CB8C94}" srcOrd="2" destOrd="0" parTransId="{3E37F80A-961E-4C5D-BD19-283E8CC70AB0}" sibTransId="{29DB44F0-28C1-490F-A6CF-7A35FD45DAD9}"/>
    <dgm:cxn modelId="{20F727AB-2A66-4A08-B6CA-0DDB7DEC37D0}" type="presOf" srcId="{1EF755C0-2DFE-43E1-8552-875E59CCEB0E}" destId="{40946F56-D6A2-4859-811F-723BC5B6C811}" srcOrd="0" destOrd="0" presId="urn:microsoft.com/office/officeart/2005/8/layout/vList2"/>
    <dgm:cxn modelId="{70309CB0-C613-44F8-8AC0-2A829057F6D0}" type="presOf" srcId="{029F07B8-9F6B-4BCB-81BC-35E4B16AE7F9}" destId="{57B5EB4F-D04A-4D9C-92B9-24B361F2A71B}" srcOrd="0" destOrd="0" presId="urn:microsoft.com/office/officeart/2005/8/layout/vList2"/>
    <dgm:cxn modelId="{847D05DC-3929-49D2-AB1E-52FE3C8B9E2F}" type="presOf" srcId="{8E798573-0855-4783-AC5A-C7343A78CF57}" destId="{E1377610-C057-4291-898F-410D8FFCD588}" srcOrd="0" destOrd="0" presId="urn:microsoft.com/office/officeart/2005/8/layout/vList2"/>
    <dgm:cxn modelId="{690C9DF5-CB18-480B-B410-5E40A1910D86}" srcId="{FC32B455-EA50-48A1-B95D-D7F994CB8C94}" destId="{029F07B8-9F6B-4BCB-81BC-35E4B16AE7F9}" srcOrd="0" destOrd="0" parTransId="{98723E79-E1BD-4C27-B55D-10D3C8A5BEDE}" sibTransId="{D7ED5830-CF06-457C-905E-0C0145A4D3C3}"/>
    <dgm:cxn modelId="{28F9600B-A4CD-4589-96AE-357C1D79EDA0}" type="presParOf" srcId="{2057FF80-CC80-4B08-8F7C-3123E6E9105C}" destId="{40946F56-D6A2-4859-811F-723BC5B6C811}" srcOrd="0" destOrd="0" presId="urn:microsoft.com/office/officeart/2005/8/layout/vList2"/>
    <dgm:cxn modelId="{E9BDC9EF-02D5-4482-BFDE-44B7C41C8D5C}" type="presParOf" srcId="{2057FF80-CC80-4B08-8F7C-3123E6E9105C}" destId="{6E7F507C-80CC-415A-B798-A0D134AB8B9E}" srcOrd="1" destOrd="0" presId="urn:microsoft.com/office/officeart/2005/8/layout/vList2"/>
    <dgm:cxn modelId="{7AA5B60A-EC1B-4D0A-AFB2-67C96BD4BA6B}" type="presParOf" srcId="{2057FF80-CC80-4B08-8F7C-3123E6E9105C}" destId="{E1377610-C057-4291-898F-410D8FFCD588}" srcOrd="2" destOrd="0" presId="urn:microsoft.com/office/officeart/2005/8/layout/vList2"/>
    <dgm:cxn modelId="{C8C82F80-FAF3-4476-A107-8B493B01EE7C}" type="presParOf" srcId="{2057FF80-CC80-4B08-8F7C-3123E6E9105C}" destId="{17B3337D-8A19-4969-9140-6FC78A193C46}" srcOrd="3" destOrd="0" presId="urn:microsoft.com/office/officeart/2005/8/layout/vList2"/>
    <dgm:cxn modelId="{D0EEF4DC-7E10-4918-932D-F6369CFDE263}" type="presParOf" srcId="{2057FF80-CC80-4B08-8F7C-3123E6E9105C}" destId="{20A34DD6-702E-4D1E-8644-7BB3FDF92CFB}" srcOrd="4" destOrd="0" presId="urn:microsoft.com/office/officeart/2005/8/layout/vList2"/>
    <dgm:cxn modelId="{4F169398-2AE1-461A-AF16-67D671341AB9}" type="presParOf" srcId="{2057FF80-CC80-4B08-8F7C-3123E6E9105C}" destId="{57B5EB4F-D04A-4D9C-92B9-24B361F2A7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B5F114-73FC-4A50-8E2A-2DF6B23FE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491A364-4D78-4B19-943C-1990C14D39CA}">
      <dgm:prSet phldrT="[Text]"/>
      <dgm:spPr/>
      <dgm:t>
        <a:bodyPr/>
        <a:lstStyle/>
        <a:p>
          <a:r>
            <a:rPr lang="en-US" dirty="0"/>
            <a:t>Verbal assaults, insults, threats</a:t>
          </a:r>
        </a:p>
      </dgm:t>
    </dgm:pt>
    <dgm:pt modelId="{AC08E105-91A2-4CAF-A7CA-8A9A103A104A}" type="parTrans" cxnId="{714D2736-99BC-47B2-8331-C803FC618E2D}">
      <dgm:prSet/>
      <dgm:spPr/>
      <dgm:t>
        <a:bodyPr/>
        <a:lstStyle/>
        <a:p>
          <a:endParaRPr lang="en-US"/>
        </a:p>
      </dgm:t>
    </dgm:pt>
    <dgm:pt modelId="{F560B7AC-C3D9-4BC4-B078-DB24015A3E91}" type="sibTrans" cxnId="{714D2736-99BC-47B2-8331-C803FC618E2D}">
      <dgm:prSet/>
      <dgm:spPr/>
      <dgm:t>
        <a:bodyPr/>
        <a:lstStyle/>
        <a:p>
          <a:endParaRPr lang="en-US"/>
        </a:p>
      </dgm:t>
    </dgm:pt>
    <dgm:pt modelId="{E6CF914B-C25D-4589-91F6-3E87DAC09ECD}">
      <dgm:prSet phldrT="[Text]"/>
      <dgm:spPr/>
      <dgm:t>
        <a:bodyPr/>
        <a:lstStyle/>
        <a:p>
          <a:r>
            <a:rPr lang="en-US" dirty="0"/>
            <a:t>Intimidation, humiliation, harassment</a:t>
          </a:r>
        </a:p>
      </dgm:t>
    </dgm:pt>
    <dgm:pt modelId="{0BCB7631-856F-4E19-87E3-CD5426C7A5A5}" type="parTrans" cxnId="{80EF983D-461A-4672-BFA8-B441D0EA2961}">
      <dgm:prSet/>
      <dgm:spPr/>
      <dgm:t>
        <a:bodyPr/>
        <a:lstStyle/>
        <a:p>
          <a:endParaRPr lang="en-US"/>
        </a:p>
      </dgm:t>
    </dgm:pt>
    <dgm:pt modelId="{27392025-E426-4D72-AD83-59C3C6DDDCFE}" type="sibTrans" cxnId="{80EF983D-461A-4672-BFA8-B441D0EA2961}">
      <dgm:prSet/>
      <dgm:spPr/>
      <dgm:t>
        <a:bodyPr/>
        <a:lstStyle/>
        <a:p>
          <a:endParaRPr lang="en-US"/>
        </a:p>
      </dgm:t>
    </dgm:pt>
    <dgm:pt modelId="{2FB2D482-3F7C-49CB-80F1-53BE79A11B61}">
      <dgm:prSet phldrT="[Text]"/>
      <dgm:spPr/>
      <dgm:t>
        <a:bodyPr/>
        <a:lstStyle/>
        <a:p>
          <a:r>
            <a:rPr lang="en-US" dirty="0"/>
            <a:t>Isolation from family, friends, activities</a:t>
          </a:r>
        </a:p>
      </dgm:t>
    </dgm:pt>
    <dgm:pt modelId="{937B67C1-1C06-4C4F-9932-3FC9AEA9CE01}" type="parTrans" cxnId="{790E8787-66C9-437B-8802-807EF7742FE5}">
      <dgm:prSet/>
      <dgm:spPr/>
      <dgm:t>
        <a:bodyPr/>
        <a:lstStyle/>
        <a:p>
          <a:endParaRPr lang="en-US"/>
        </a:p>
      </dgm:t>
    </dgm:pt>
    <dgm:pt modelId="{BAE05B70-2EE1-491C-AA5C-16D442A341C4}" type="sibTrans" cxnId="{790E8787-66C9-437B-8802-807EF7742FE5}">
      <dgm:prSet/>
      <dgm:spPr/>
      <dgm:t>
        <a:bodyPr/>
        <a:lstStyle/>
        <a:p>
          <a:endParaRPr lang="en-US"/>
        </a:p>
      </dgm:t>
    </dgm:pt>
    <dgm:pt modelId="{69F5C90F-2CC5-4533-A930-492E7699109D}" type="pres">
      <dgm:prSet presAssocID="{DFB5F114-73FC-4A50-8E2A-2DF6B23FE58C}" presName="Name0" presStyleCnt="0">
        <dgm:presLayoutVars>
          <dgm:chMax val="7"/>
          <dgm:chPref val="7"/>
          <dgm:dir/>
        </dgm:presLayoutVars>
      </dgm:prSet>
      <dgm:spPr/>
    </dgm:pt>
    <dgm:pt modelId="{9CB8D767-BC72-4C7B-BA98-3D0A05019FA9}" type="pres">
      <dgm:prSet presAssocID="{DFB5F114-73FC-4A50-8E2A-2DF6B23FE58C}" presName="Name1" presStyleCnt="0"/>
      <dgm:spPr/>
    </dgm:pt>
    <dgm:pt modelId="{23477B23-E9CD-4BB9-AA66-E2E38189A40C}" type="pres">
      <dgm:prSet presAssocID="{DFB5F114-73FC-4A50-8E2A-2DF6B23FE58C}" presName="cycle" presStyleCnt="0"/>
      <dgm:spPr/>
    </dgm:pt>
    <dgm:pt modelId="{80DDBF93-D0A2-438C-B345-DFE417EFDC45}" type="pres">
      <dgm:prSet presAssocID="{DFB5F114-73FC-4A50-8E2A-2DF6B23FE58C}" presName="srcNode" presStyleLbl="node1" presStyleIdx="0" presStyleCnt="3"/>
      <dgm:spPr/>
    </dgm:pt>
    <dgm:pt modelId="{D4A3A22A-1526-4298-B1DF-43CF1D1F4B47}" type="pres">
      <dgm:prSet presAssocID="{DFB5F114-73FC-4A50-8E2A-2DF6B23FE58C}" presName="conn" presStyleLbl="parChTrans1D2" presStyleIdx="0" presStyleCnt="1"/>
      <dgm:spPr/>
    </dgm:pt>
    <dgm:pt modelId="{01A10093-C542-45F5-B5EB-AC01EB64D1A8}" type="pres">
      <dgm:prSet presAssocID="{DFB5F114-73FC-4A50-8E2A-2DF6B23FE58C}" presName="extraNode" presStyleLbl="node1" presStyleIdx="0" presStyleCnt="3"/>
      <dgm:spPr/>
    </dgm:pt>
    <dgm:pt modelId="{CE278DF5-16B7-474B-AC2D-1FC5F132D0DD}" type="pres">
      <dgm:prSet presAssocID="{DFB5F114-73FC-4A50-8E2A-2DF6B23FE58C}" presName="dstNode" presStyleLbl="node1" presStyleIdx="0" presStyleCnt="3"/>
      <dgm:spPr/>
    </dgm:pt>
    <dgm:pt modelId="{2150B4B0-1BEF-4D0E-971E-F4105593DA85}" type="pres">
      <dgm:prSet presAssocID="{8491A364-4D78-4B19-943C-1990C14D39CA}" presName="text_1" presStyleLbl="node1" presStyleIdx="0" presStyleCnt="3">
        <dgm:presLayoutVars>
          <dgm:bulletEnabled val="1"/>
        </dgm:presLayoutVars>
      </dgm:prSet>
      <dgm:spPr/>
    </dgm:pt>
    <dgm:pt modelId="{00BD905B-608E-4A43-98D4-A9DD7AF79794}" type="pres">
      <dgm:prSet presAssocID="{8491A364-4D78-4B19-943C-1990C14D39CA}" presName="accent_1" presStyleCnt="0"/>
      <dgm:spPr/>
    </dgm:pt>
    <dgm:pt modelId="{A81C082D-9258-4BE4-BC4D-274BBC1B0F01}" type="pres">
      <dgm:prSet presAssocID="{8491A364-4D78-4B19-943C-1990C14D39CA}" presName="accentRepeatNode" presStyleLbl="solidFgAcc1" presStyleIdx="0" presStyleCnt="3"/>
      <dgm:spPr/>
    </dgm:pt>
    <dgm:pt modelId="{829ACD1F-B909-44EA-BD6D-A2CF1FC74C08}" type="pres">
      <dgm:prSet presAssocID="{E6CF914B-C25D-4589-91F6-3E87DAC09ECD}" presName="text_2" presStyleLbl="node1" presStyleIdx="1" presStyleCnt="3">
        <dgm:presLayoutVars>
          <dgm:bulletEnabled val="1"/>
        </dgm:presLayoutVars>
      </dgm:prSet>
      <dgm:spPr/>
    </dgm:pt>
    <dgm:pt modelId="{D3FC2452-8457-4D68-AA6C-804791BEC50E}" type="pres">
      <dgm:prSet presAssocID="{E6CF914B-C25D-4589-91F6-3E87DAC09ECD}" presName="accent_2" presStyleCnt="0"/>
      <dgm:spPr/>
    </dgm:pt>
    <dgm:pt modelId="{A9800BCE-EC66-4230-9D2D-15A61E87994D}" type="pres">
      <dgm:prSet presAssocID="{E6CF914B-C25D-4589-91F6-3E87DAC09ECD}" presName="accentRepeatNode" presStyleLbl="solidFgAcc1" presStyleIdx="1" presStyleCnt="3"/>
      <dgm:spPr/>
    </dgm:pt>
    <dgm:pt modelId="{BB0C8F8B-E16B-45DD-B28C-FBDDE98FC107}" type="pres">
      <dgm:prSet presAssocID="{2FB2D482-3F7C-49CB-80F1-53BE79A11B61}" presName="text_3" presStyleLbl="node1" presStyleIdx="2" presStyleCnt="3">
        <dgm:presLayoutVars>
          <dgm:bulletEnabled val="1"/>
        </dgm:presLayoutVars>
      </dgm:prSet>
      <dgm:spPr/>
    </dgm:pt>
    <dgm:pt modelId="{6D30FDDF-D59E-4B7C-9CA3-E9E2BC94DDB9}" type="pres">
      <dgm:prSet presAssocID="{2FB2D482-3F7C-49CB-80F1-53BE79A11B61}" presName="accent_3" presStyleCnt="0"/>
      <dgm:spPr/>
    </dgm:pt>
    <dgm:pt modelId="{CBB75CCA-EA27-4399-A172-72303832A7F2}" type="pres">
      <dgm:prSet presAssocID="{2FB2D482-3F7C-49CB-80F1-53BE79A11B61}" presName="accentRepeatNode" presStyleLbl="solidFgAcc1" presStyleIdx="2" presStyleCnt="3"/>
      <dgm:spPr/>
    </dgm:pt>
  </dgm:ptLst>
  <dgm:cxnLst>
    <dgm:cxn modelId="{418B8A0F-5461-4AE6-887C-FA8D285447B4}" type="presOf" srcId="{8491A364-4D78-4B19-943C-1990C14D39CA}" destId="{2150B4B0-1BEF-4D0E-971E-F4105593DA85}" srcOrd="0" destOrd="0" presId="urn:microsoft.com/office/officeart/2008/layout/VerticalCurvedList"/>
    <dgm:cxn modelId="{714D2736-99BC-47B2-8331-C803FC618E2D}" srcId="{DFB5F114-73FC-4A50-8E2A-2DF6B23FE58C}" destId="{8491A364-4D78-4B19-943C-1990C14D39CA}" srcOrd="0" destOrd="0" parTransId="{AC08E105-91A2-4CAF-A7CA-8A9A103A104A}" sibTransId="{F560B7AC-C3D9-4BC4-B078-DB24015A3E91}"/>
    <dgm:cxn modelId="{DB083C3C-757F-413E-9C4F-2C8538D8CB05}" type="presOf" srcId="{DFB5F114-73FC-4A50-8E2A-2DF6B23FE58C}" destId="{69F5C90F-2CC5-4533-A930-492E7699109D}" srcOrd="0" destOrd="0" presId="urn:microsoft.com/office/officeart/2008/layout/VerticalCurvedList"/>
    <dgm:cxn modelId="{80EF983D-461A-4672-BFA8-B441D0EA2961}" srcId="{DFB5F114-73FC-4A50-8E2A-2DF6B23FE58C}" destId="{E6CF914B-C25D-4589-91F6-3E87DAC09ECD}" srcOrd="1" destOrd="0" parTransId="{0BCB7631-856F-4E19-87E3-CD5426C7A5A5}" sibTransId="{27392025-E426-4D72-AD83-59C3C6DDDCFE}"/>
    <dgm:cxn modelId="{E2DABA3E-DBAC-4376-B778-6356C5AAACDE}" type="presOf" srcId="{F560B7AC-C3D9-4BC4-B078-DB24015A3E91}" destId="{D4A3A22A-1526-4298-B1DF-43CF1D1F4B47}" srcOrd="0" destOrd="0" presId="urn:microsoft.com/office/officeart/2008/layout/VerticalCurvedList"/>
    <dgm:cxn modelId="{790E8787-66C9-437B-8802-807EF7742FE5}" srcId="{DFB5F114-73FC-4A50-8E2A-2DF6B23FE58C}" destId="{2FB2D482-3F7C-49CB-80F1-53BE79A11B61}" srcOrd="2" destOrd="0" parTransId="{937B67C1-1C06-4C4F-9932-3FC9AEA9CE01}" sibTransId="{BAE05B70-2EE1-491C-AA5C-16D442A341C4}"/>
    <dgm:cxn modelId="{ED0031D8-DAB2-4118-A474-39BF7F95A134}" type="presOf" srcId="{2FB2D482-3F7C-49CB-80F1-53BE79A11B61}" destId="{BB0C8F8B-E16B-45DD-B28C-FBDDE98FC107}" srcOrd="0" destOrd="0" presId="urn:microsoft.com/office/officeart/2008/layout/VerticalCurvedList"/>
    <dgm:cxn modelId="{055867F3-9BEC-425F-A443-C9BB0458DFF7}" type="presOf" srcId="{E6CF914B-C25D-4589-91F6-3E87DAC09ECD}" destId="{829ACD1F-B909-44EA-BD6D-A2CF1FC74C08}" srcOrd="0" destOrd="0" presId="urn:microsoft.com/office/officeart/2008/layout/VerticalCurvedList"/>
    <dgm:cxn modelId="{ED98288D-8562-4915-AD91-3C0F3216751B}" type="presParOf" srcId="{69F5C90F-2CC5-4533-A930-492E7699109D}" destId="{9CB8D767-BC72-4C7B-BA98-3D0A05019FA9}" srcOrd="0" destOrd="0" presId="urn:microsoft.com/office/officeart/2008/layout/VerticalCurvedList"/>
    <dgm:cxn modelId="{8D28B550-A1A4-4DF1-90F9-3250F8E4623C}" type="presParOf" srcId="{9CB8D767-BC72-4C7B-BA98-3D0A05019FA9}" destId="{23477B23-E9CD-4BB9-AA66-E2E38189A40C}" srcOrd="0" destOrd="0" presId="urn:microsoft.com/office/officeart/2008/layout/VerticalCurvedList"/>
    <dgm:cxn modelId="{997F8199-A7C2-4A9B-8A63-E4BE4FCD4DD5}" type="presParOf" srcId="{23477B23-E9CD-4BB9-AA66-E2E38189A40C}" destId="{80DDBF93-D0A2-438C-B345-DFE417EFDC45}" srcOrd="0" destOrd="0" presId="urn:microsoft.com/office/officeart/2008/layout/VerticalCurvedList"/>
    <dgm:cxn modelId="{FDA5D28E-1832-4AE9-9984-24EB153D19B0}" type="presParOf" srcId="{23477B23-E9CD-4BB9-AA66-E2E38189A40C}" destId="{D4A3A22A-1526-4298-B1DF-43CF1D1F4B47}" srcOrd="1" destOrd="0" presId="urn:microsoft.com/office/officeart/2008/layout/VerticalCurvedList"/>
    <dgm:cxn modelId="{399E0479-9A28-41B4-A4BC-9E1C271FB5A0}" type="presParOf" srcId="{23477B23-E9CD-4BB9-AA66-E2E38189A40C}" destId="{01A10093-C542-45F5-B5EB-AC01EB64D1A8}" srcOrd="2" destOrd="0" presId="urn:microsoft.com/office/officeart/2008/layout/VerticalCurvedList"/>
    <dgm:cxn modelId="{D1CF2AE7-73B3-4C36-95D4-02F75803EAB0}" type="presParOf" srcId="{23477B23-E9CD-4BB9-AA66-E2E38189A40C}" destId="{CE278DF5-16B7-474B-AC2D-1FC5F132D0DD}" srcOrd="3" destOrd="0" presId="urn:microsoft.com/office/officeart/2008/layout/VerticalCurvedList"/>
    <dgm:cxn modelId="{4C75A9C5-E9AB-46E6-AA5E-B948FE06B926}" type="presParOf" srcId="{9CB8D767-BC72-4C7B-BA98-3D0A05019FA9}" destId="{2150B4B0-1BEF-4D0E-971E-F4105593DA85}" srcOrd="1" destOrd="0" presId="urn:microsoft.com/office/officeart/2008/layout/VerticalCurvedList"/>
    <dgm:cxn modelId="{91E3A985-F037-41D9-8C52-17ED686309FE}" type="presParOf" srcId="{9CB8D767-BC72-4C7B-BA98-3D0A05019FA9}" destId="{00BD905B-608E-4A43-98D4-A9DD7AF79794}" srcOrd="2" destOrd="0" presId="urn:microsoft.com/office/officeart/2008/layout/VerticalCurvedList"/>
    <dgm:cxn modelId="{02368EED-249A-4DF5-8653-764DE760295B}" type="presParOf" srcId="{00BD905B-608E-4A43-98D4-A9DD7AF79794}" destId="{A81C082D-9258-4BE4-BC4D-274BBC1B0F01}" srcOrd="0" destOrd="0" presId="urn:microsoft.com/office/officeart/2008/layout/VerticalCurvedList"/>
    <dgm:cxn modelId="{2211CEFC-A279-436D-B1B4-EF3E2CCF9B6E}" type="presParOf" srcId="{9CB8D767-BC72-4C7B-BA98-3D0A05019FA9}" destId="{829ACD1F-B909-44EA-BD6D-A2CF1FC74C08}" srcOrd="3" destOrd="0" presId="urn:microsoft.com/office/officeart/2008/layout/VerticalCurvedList"/>
    <dgm:cxn modelId="{20674E96-524D-41F6-A7E0-DB5C6703E034}" type="presParOf" srcId="{9CB8D767-BC72-4C7B-BA98-3D0A05019FA9}" destId="{D3FC2452-8457-4D68-AA6C-804791BEC50E}" srcOrd="4" destOrd="0" presId="urn:microsoft.com/office/officeart/2008/layout/VerticalCurvedList"/>
    <dgm:cxn modelId="{4B4ED00F-61E3-4B06-AD5E-A8942926E99B}" type="presParOf" srcId="{D3FC2452-8457-4D68-AA6C-804791BEC50E}" destId="{A9800BCE-EC66-4230-9D2D-15A61E87994D}" srcOrd="0" destOrd="0" presId="urn:microsoft.com/office/officeart/2008/layout/VerticalCurvedList"/>
    <dgm:cxn modelId="{A16FAFBD-8E74-4A1C-AED8-3F925658D7D8}" type="presParOf" srcId="{9CB8D767-BC72-4C7B-BA98-3D0A05019FA9}" destId="{BB0C8F8B-E16B-45DD-B28C-FBDDE98FC107}" srcOrd="5" destOrd="0" presId="urn:microsoft.com/office/officeart/2008/layout/VerticalCurvedList"/>
    <dgm:cxn modelId="{7FDB1778-B941-405B-AD0C-77BFDD23013E}" type="presParOf" srcId="{9CB8D767-BC72-4C7B-BA98-3D0A05019FA9}" destId="{6D30FDDF-D59E-4B7C-9CA3-E9E2BC94DDB9}" srcOrd="6" destOrd="0" presId="urn:microsoft.com/office/officeart/2008/layout/VerticalCurvedList"/>
    <dgm:cxn modelId="{155B2526-9418-4F75-8BB8-17CC29D91830}" type="presParOf" srcId="{6D30FDDF-D59E-4B7C-9CA3-E9E2BC94DDB9}" destId="{CBB75CCA-EA27-4399-A172-72303832A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886476-9DAA-48B7-B346-76DD0CA29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5EBF9-8B08-449F-B725-4BE31ED4AED4}">
      <dgm:prSet phldrT="[Text]"/>
      <dgm:spPr/>
      <dgm:t>
        <a:bodyPr/>
        <a:lstStyle/>
        <a:p>
          <a:r>
            <a:rPr lang="en-US" dirty="0"/>
            <a:t>Complaint</a:t>
          </a:r>
        </a:p>
      </dgm:t>
    </dgm:pt>
    <dgm:pt modelId="{EDF444E9-E424-4074-9D0B-9D802DADA3D1}" type="parTrans" cxnId="{9FFCC2D8-4CD5-44BB-961C-891500D1507D}">
      <dgm:prSet/>
      <dgm:spPr/>
      <dgm:t>
        <a:bodyPr/>
        <a:lstStyle/>
        <a:p>
          <a:endParaRPr lang="en-US"/>
        </a:p>
      </dgm:t>
    </dgm:pt>
    <dgm:pt modelId="{8C3FEB6E-9B74-4209-B58B-C256AE0B99D0}" type="sibTrans" cxnId="{9FFCC2D8-4CD5-44BB-961C-891500D1507D}">
      <dgm:prSet/>
      <dgm:spPr/>
      <dgm:t>
        <a:bodyPr/>
        <a:lstStyle/>
        <a:p>
          <a:endParaRPr lang="en-US"/>
        </a:p>
      </dgm:t>
    </dgm:pt>
    <dgm:pt modelId="{2F53599F-E0C8-4E3E-B1F5-98EFF5A47D5B}">
      <dgm:prSet phldrT="[Text]"/>
      <dgm:spPr/>
      <dgm:t>
        <a:bodyPr/>
        <a:lstStyle/>
        <a:p>
          <a:r>
            <a:rPr lang="en-US" dirty="0"/>
            <a:t>Changes</a:t>
          </a:r>
        </a:p>
      </dgm:t>
    </dgm:pt>
    <dgm:pt modelId="{98DF34F7-392C-4269-B3E6-EF9DB00D19C7}" type="parTrans" cxnId="{04043501-CFE9-4146-8F0E-372C79344295}">
      <dgm:prSet/>
      <dgm:spPr/>
      <dgm:t>
        <a:bodyPr/>
        <a:lstStyle/>
        <a:p>
          <a:endParaRPr lang="en-US"/>
        </a:p>
      </dgm:t>
    </dgm:pt>
    <dgm:pt modelId="{D16E3BEA-D976-4BFD-A286-5EECD4BE18FC}" type="sibTrans" cxnId="{04043501-CFE9-4146-8F0E-372C79344295}">
      <dgm:prSet/>
      <dgm:spPr/>
      <dgm:t>
        <a:bodyPr/>
        <a:lstStyle/>
        <a:p>
          <a:endParaRPr lang="en-US"/>
        </a:p>
      </dgm:t>
    </dgm:pt>
    <dgm:pt modelId="{D9A2EAFC-18F3-496A-B48C-033632CE24E0}">
      <dgm:prSet phldrT="[Text]"/>
      <dgm:spPr/>
      <dgm:t>
        <a:bodyPr/>
        <a:lstStyle/>
        <a:p>
          <a:r>
            <a:rPr lang="en-US" dirty="0"/>
            <a:t>Physical signs</a:t>
          </a:r>
        </a:p>
      </dgm:t>
    </dgm:pt>
    <dgm:pt modelId="{CC9E3404-642A-43F8-B973-AA591780D28B}" type="parTrans" cxnId="{550FF751-43A4-4531-9743-7B19718C9040}">
      <dgm:prSet/>
      <dgm:spPr/>
      <dgm:t>
        <a:bodyPr/>
        <a:lstStyle/>
        <a:p>
          <a:endParaRPr lang="en-US"/>
        </a:p>
      </dgm:t>
    </dgm:pt>
    <dgm:pt modelId="{BDABB4D6-C8EF-42F1-8A8A-6AEEA47AAA1A}" type="sibTrans" cxnId="{550FF751-43A4-4531-9743-7B19718C9040}">
      <dgm:prSet/>
      <dgm:spPr/>
      <dgm:t>
        <a:bodyPr/>
        <a:lstStyle/>
        <a:p>
          <a:endParaRPr lang="en-US"/>
        </a:p>
      </dgm:t>
    </dgm:pt>
    <dgm:pt modelId="{87135D73-4996-438F-9F61-ABD895200DA0}">
      <dgm:prSet phldrT="[Text]"/>
      <dgm:spPr/>
      <dgm:t>
        <a:bodyPr/>
        <a:lstStyle/>
        <a:p>
          <a:r>
            <a:rPr lang="en-US" dirty="0"/>
            <a:t>Rashes, hives, facial tics, stomach aches, elevated blood pressure</a:t>
          </a:r>
        </a:p>
      </dgm:t>
    </dgm:pt>
    <dgm:pt modelId="{F8C747C5-8826-45E5-9506-769AF6C91CDF}" type="parTrans" cxnId="{B6FA5A96-32B1-41D3-9B2A-0D478F721C8F}">
      <dgm:prSet/>
      <dgm:spPr/>
      <dgm:t>
        <a:bodyPr/>
        <a:lstStyle/>
        <a:p>
          <a:endParaRPr lang="en-US"/>
        </a:p>
      </dgm:t>
    </dgm:pt>
    <dgm:pt modelId="{FB77F5E9-B26C-4B18-AEC9-9A0E8FD160CA}" type="sibTrans" cxnId="{B6FA5A96-32B1-41D3-9B2A-0D478F721C8F}">
      <dgm:prSet/>
      <dgm:spPr/>
      <dgm:t>
        <a:bodyPr/>
        <a:lstStyle/>
        <a:p>
          <a:endParaRPr lang="en-US"/>
        </a:p>
      </dgm:t>
    </dgm:pt>
    <dgm:pt modelId="{34A164C5-BBBD-4E5D-8FFB-C1CD74EEE132}">
      <dgm:prSet phldrT="[Text]"/>
      <dgm:spPr/>
      <dgm:t>
        <a:bodyPr/>
        <a:lstStyle/>
        <a:p>
          <a:r>
            <a:rPr lang="en-US" dirty="0"/>
            <a:t>Weight loss or gain</a:t>
          </a:r>
        </a:p>
      </dgm:t>
    </dgm:pt>
    <dgm:pt modelId="{AD237AE7-848C-46EE-A7C7-099C7AB76382}" type="parTrans" cxnId="{E8B1E5DA-82F0-471D-BF4A-0E823A1E7A88}">
      <dgm:prSet/>
      <dgm:spPr/>
      <dgm:t>
        <a:bodyPr/>
        <a:lstStyle/>
        <a:p>
          <a:endParaRPr lang="en-US"/>
        </a:p>
      </dgm:t>
    </dgm:pt>
    <dgm:pt modelId="{06E9450A-DFF2-471F-B9FC-49EE0D3275E0}" type="sibTrans" cxnId="{E8B1E5DA-82F0-471D-BF4A-0E823A1E7A88}">
      <dgm:prSet/>
      <dgm:spPr/>
      <dgm:t>
        <a:bodyPr/>
        <a:lstStyle/>
        <a:p>
          <a:endParaRPr lang="en-US"/>
        </a:p>
      </dgm:t>
    </dgm:pt>
    <dgm:pt modelId="{6614B9DD-463B-4859-8B97-DD3C84FB4EE1}">
      <dgm:prSet phldrT="[Text]"/>
      <dgm:spPr/>
      <dgm:t>
        <a:bodyPr/>
        <a:lstStyle/>
        <a:p>
          <a:r>
            <a:rPr lang="en-US" dirty="0"/>
            <a:t>Depression, confusion, agitation, withdrawal</a:t>
          </a:r>
        </a:p>
      </dgm:t>
    </dgm:pt>
    <dgm:pt modelId="{50EF2093-9D51-4BD0-97BA-372F82683956}" type="parTrans" cxnId="{754530C5-F922-4566-BD03-B0A66E394533}">
      <dgm:prSet/>
      <dgm:spPr/>
      <dgm:t>
        <a:bodyPr/>
        <a:lstStyle/>
        <a:p>
          <a:endParaRPr lang="en-US"/>
        </a:p>
      </dgm:t>
    </dgm:pt>
    <dgm:pt modelId="{10A76E12-64AB-451D-8311-6D440E451103}" type="sibTrans" cxnId="{754530C5-F922-4566-BD03-B0A66E394533}">
      <dgm:prSet/>
      <dgm:spPr/>
      <dgm:t>
        <a:bodyPr/>
        <a:lstStyle/>
        <a:p>
          <a:endParaRPr lang="en-US"/>
        </a:p>
      </dgm:t>
    </dgm:pt>
    <dgm:pt modelId="{05C91ABD-9A61-45AD-AA4B-ED350908CFF5}">
      <dgm:prSet phldrT="[Text]"/>
      <dgm:spPr/>
      <dgm:t>
        <a:bodyPr/>
        <a:lstStyle/>
        <a:p>
          <a:r>
            <a:rPr lang="en-US" dirty="0"/>
            <a:t>Nervous habits (biting, rocking, head-banging, bedwetting, thumb sucking)</a:t>
          </a:r>
        </a:p>
      </dgm:t>
    </dgm:pt>
    <dgm:pt modelId="{222D6C03-468E-4C3B-B370-2F466D2BE577}" type="parTrans" cxnId="{5AB14FEA-26BC-4D17-9772-B0AC87128F40}">
      <dgm:prSet/>
      <dgm:spPr/>
      <dgm:t>
        <a:bodyPr/>
        <a:lstStyle/>
        <a:p>
          <a:endParaRPr lang="en-US"/>
        </a:p>
      </dgm:t>
    </dgm:pt>
    <dgm:pt modelId="{442D874C-01CD-4043-8CF9-43B8CD85B540}" type="sibTrans" cxnId="{5AB14FEA-26BC-4D17-9772-B0AC87128F40}">
      <dgm:prSet/>
      <dgm:spPr/>
      <dgm:t>
        <a:bodyPr/>
        <a:lstStyle/>
        <a:p>
          <a:endParaRPr lang="en-US"/>
        </a:p>
      </dgm:t>
    </dgm:pt>
    <dgm:pt modelId="{2A3FA9E5-A30E-4388-9F92-4F418AE71BF0}" type="pres">
      <dgm:prSet presAssocID="{48886476-9DAA-48B7-B346-76DD0CA29582}" presName="linear" presStyleCnt="0">
        <dgm:presLayoutVars>
          <dgm:animLvl val="lvl"/>
          <dgm:resizeHandles val="exact"/>
        </dgm:presLayoutVars>
      </dgm:prSet>
      <dgm:spPr/>
    </dgm:pt>
    <dgm:pt modelId="{4CB8AD1C-AFEF-40F7-BFA3-99626666EADD}" type="pres">
      <dgm:prSet presAssocID="{30F5EBF9-8B08-449F-B725-4BE31ED4AED4}" presName="parentText" presStyleLbl="node1" presStyleIdx="0" presStyleCnt="3">
        <dgm:presLayoutVars>
          <dgm:chMax val="0"/>
          <dgm:bulletEnabled val="1"/>
        </dgm:presLayoutVars>
      </dgm:prSet>
      <dgm:spPr/>
    </dgm:pt>
    <dgm:pt modelId="{6D0696A6-C112-4264-9816-C805DB28C940}" type="pres">
      <dgm:prSet presAssocID="{8C3FEB6E-9B74-4209-B58B-C256AE0B99D0}" presName="spacer" presStyleCnt="0"/>
      <dgm:spPr/>
    </dgm:pt>
    <dgm:pt modelId="{D383F885-1CBD-4AF5-A3E3-D6990F988BF2}" type="pres">
      <dgm:prSet presAssocID="{2F53599F-E0C8-4E3E-B1F5-98EFF5A47D5B}" presName="parentText" presStyleLbl="node1" presStyleIdx="1" presStyleCnt="3">
        <dgm:presLayoutVars>
          <dgm:chMax val="0"/>
          <dgm:bulletEnabled val="1"/>
        </dgm:presLayoutVars>
      </dgm:prSet>
      <dgm:spPr/>
    </dgm:pt>
    <dgm:pt modelId="{93C5D703-67A9-4CFC-952E-FC99513964A1}" type="pres">
      <dgm:prSet presAssocID="{2F53599F-E0C8-4E3E-B1F5-98EFF5A47D5B}" presName="childText" presStyleLbl="revTx" presStyleIdx="0" presStyleCnt="2">
        <dgm:presLayoutVars>
          <dgm:bulletEnabled val="1"/>
        </dgm:presLayoutVars>
      </dgm:prSet>
      <dgm:spPr/>
    </dgm:pt>
    <dgm:pt modelId="{047F1B87-F076-47CC-9A4D-4A7A69E0B892}" type="pres">
      <dgm:prSet presAssocID="{D9A2EAFC-18F3-496A-B48C-033632CE24E0}" presName="parentText" presStyleLbl="node1" presStyleIdx="2" presStyleCnt="3">
        <dgm:presLayoutVars>
          <dgm:chMax val="0"/>
          <dgm:bulletEnabled val="1"/>
        </dgm:presLayoutVars>
      </dgm:prSet>
      <dgm:spPr/>
    </dgm:pt>
    <dgm:pt modelId="{A455B21B-EC4A-4B5F-9836-E8EB63A23481}" type="pres">
      <dgm:prSet presAssocID="{D9A2EAFC-18F3-496A-B48C-033632CE24E0}" presName="childText" presStyleLbl="revTx" presStyleIdx="1" presStyleCnt="2">
        <dgm:presLayoutVars>
          <dgm:bulletEnabled val="1"/>
        </dgm:presLayoutVars>
      </dgm:prSet>
      <dgm:spPr/>
    </dgm:pt>
  </dgm:ptLst>
  <dgm:cxnLst>
    <dgm:cxn modelId="{04043501-CFE9-4146-8F0E-372C79344295}" srcId="{48886476-9DAA-48B7-B346-76DD0CA29582}" destId="{2F53599F-E0C8-4E3E-B1F5-98EFF5A47D5B}" srcOrd="1" destOrd="0" parTransId="{98DF34F7-392C-4269-B3E6-EF9DB00D19C7}" sibTransId="{D16E3BEA-D976-4BFD-A286-5EECD4BE18FC}"/>
    <dgm:cxn modelId="{BE4B0A06-B71A-48B2-925F-2DC58B389FCD}" type="presOf" srcId="{05C91ABD-9A61-45AD-AA4B-ED350908CFF5}" destId="{A455B21B-EC4A-4B5F-9836-E8EB63A23481}" srcOrd="0" destOrd="1" presId="urn:microsoft.com/office/officeart/2005/8/layout/vList2"/>
    <dgm:cxn modelId="{6E557215-BE15-4A4B-A1C6-78C6A66A879F}" type="presOf" srcId="{48886476-9DAA-48B7-B346-76DD0CA29582}" destId="{2A3FA9E5-A30E-4388-9F92-4F418AE71BF0}" srcOrd="0" destOrd="0" presId="urn:microsoft.com/office/officeart/2005/8/layout/vList2"/>
    <dgm:cxn modelId="{CC446117-0008-400D-88BC-9787AB24234B}" type="presOf" srcId="{34A164C5-BBBD-4E5D-8FFB-C1CD74EEE132}" destId="{93C5D703-67A9-4CFC-952E-FC99513964A1}" srcOrd="0" destOrd="0" presId="urn:microsoft.com/office/officeart/2005/8/layout/vList2"/>
    <dgm:cxn modelId="{C5A6524C-7C99-4CB9-9186-A19FCB6291AF}" type="presOf" srcId="{D9A2EAFC-18F3-496A-B48C-033632CE24E0}" destId="{047F1B87-F076-47CC-9A4D-4A7A69E0B892}" srcOrd="0" destOrd="0" presId="urn:microsoft.com/office/officeart/2005/8/layout/vList2"/>
    <dgm:cxn modelId="{9DCC196E-CCE6-4DD2-BC9D-B14319920FE6}" type="presOf" srcId="{30F5EBF9-8B08-449F-B725-4BE31ED4AED4}" destId="{4CB8AD1C-AFEF-40F7-BFA3-99626666EADD}" srcOrd="0" destOrd="0" presId="urn:microsoft.com/office/officeart/2005/8/layout/vList2"/>
    <dgm:cxn modelId="{550FF751-43A4-4531-9743-7B19718C9040}" srcId="{48886476-9DAA-48B7-B346-76DD0CA29582}" destId="{D9A2EAFC-18F3-496A-B48C-033632CE24E0}" srcOrd="2" destOrd="0" parTransId="{CC9E3404-642A-43F8-B973-AA591780D28B}" sibTransId="{BDABB4D6-C8EF-42F1-8A8A-6AEEA47AAA1A}"/>
    <dgm:cxn modelId="{B6FA5A96-32B1-41D3-9B2A-0D478F721C8F}" srcId="{D9A2EAFC-18F3-496A-B48C-033632CE24E0}" destId="{87135D73-4996-438F-9F61-ABD895200DA0}" srcOrd="0" destOrd="0" parTransId="{F8C747C5-8826-45E5-9506-769AF6C91CDF}" sibTransId="{FB77F5E9-B26C-4B18-AEC9-9A0E8FD160CA}"/>
    <dgm:cxn modelId="{C89E50B9-A727-4D42-92B0-1516473214BC}" type="presOf" srcId="{2F53599F-E0C8-4E3E-B1F5-98EFF5A47D5B}" destId="{D383F885-1CBD-4AF5-A3E3-D6990F988BF2}" srcOrd="0" destOrd="0" presId="urn:microsoft.com/office/officeart/2005/8/layout/vList2"/>
    <dgm:cxn modelId="{754530C5-F922-4566-BD03-B0A66E394533}" srcId="{2F53599F-E0C8-4E3E-B1F5-98EFF5A47D5B}" destId="{6614B9DD-463B-4859-8B97-DD3C84FB4EE1}" srcOrd="1" destOrd="0" parTransId="{50EF2093-9D51-4BD0-97BA-372F82683956}" sibTransId="{10A76E12-64AB-451D-8311-6D440E451103}"/>
    <dgm:cxn modelId="{9FFCC2D8-4CD5-44BB-961C-891500D1507D}" srcId="{48886476-9DAA-48B7-B346-76DD0CA29582}" destId="{30F5EBF9-8B08-449F-B725-4BE31ED4AED4}" srcOrd="0" destOrd="0" parTransId="{EDF444E9-E424-4074-9D0B-9D802DADA3D1}" sibTransId="{8C3FEB6E-9B74-4209-B58B-C256AE0B99D0}"/>
    <dgm:cxn modelId="{0AE07DD9-EECF-496F-BAE4-80BCBCF4566C}" type="presOf" srcId="{6614B9DD-463B-4859-8B97-DD3C84FB4EE1}" destId="{93C5D703-67A9-4CFC-952E-FC99513964A1}" srcOrd="0" destOrd="1" presId="urn:microsoft.com/office/officeart/2005/8/layout/vList2"/>
    <dgm:cxn modelId="{E8B1E5DA-82F0-471D-BF4A-0E823A1E7A88}" srcId="{2F53599F-E0C8-4E3E-B1F5-98EFF5A47D5B}" destId="{34A164C5-BBBD-4E5D-8FFB-C1CD74EEE132}" srcOrd="0" destOrd="0" parTransId="{AD237AE7-848C-46EE-A7C7-099C7AB76382}" sibTransId="{06E9450A-DFF2-471F-B9FC-49EE0D3275E0}"/>
    <dgm:cxn modelId="{5AB14FEA-26BC-4D17-9772-B0AC87128F40}" srcId="{D9A2EAFC-18F3-496A-B48C-033632CE24E0}" destId="{05C91ABD-9A61-45AD-AA4B-ED350908CFF5}" srcOrd="1" destOrd="0" parTransId="{222D6C03-468E-4C3B-B370-2F466D2BE577}" sibTransId="{442D874C-01CD-4043-8CF9-43B8CD85B540}"/>
    <dgm:cxn modelId="{4ED0DAED-557F-4119-974F-DFF4085EB929}" type="presOf" srcId="{87135D73-4996-438F-9F61-ABD895200DA0}" destId="{A455B21B-EC4A-4B5F-9836-E8EB63A23481}" srcOrd="0" destOrd="0" presId="urn:microsoft.com/office/officeart/2005/8/layout/vList2"/>
    <dgm:cxn modelId="{B828BA86-9408-4870-8F95-25166204269E}" type="presParOf" srcId="{2A3FA9E5-A30E-4388-9F92-4F418AE71BF0}" destId="{4CB8AD1C-AFEF-40F7-BFA3-99626666EADD}" srcOrd="0" destOrd="0" presId="urn:microsoft.com/office/officeart/2005/8/layout/vList2"/>
    <dgm:cxn modelId="{EFF3225E-E61D-43DA-8E09-E848E3E80DCC}" type="presParOf" srcId="{2A3FA9E5-A30E-4388-9F92-4F418AE71BF0}" destId="{6D0696A6-C112-4264-9816-C805DB28C940}" srcOrd="1" destOrd="0" presId="urn:microsoft.com/office/officeart/2005/8/layout/vList2"/>
    <dgm:cxn modelId="{E0036A83-AA52-4F11-881B-3E585AA75E25}" type="presParOf" srcId="{2A3FA9E5-A30E-4388-9F92-4F418AE71BF0}" destId="{D383F885-1CBD-4AF5-A3E3-D6990F988BF2}" srcOrd="2" destOrd="0" presId="urn:microsoft.com/office/officeart/2005/8/layout/vList2"/>
    <dgm:cxn modelId="{B7EA7C84-5348-411A-A2E5-F8C860491172}" type="presParOf" srcId="{2A3FA9E5-A30E-4388-9F92-4F418AE71BF0}" destId="{93C5D703-67A9-4CFC-952E-FC99513964A1}" srcOrd="3" destOrd="0" presId="urn:microsoft.com/office/officeart/2005/8/layout/vList2"/>
    <dgm:cxn modelId="{D270AEB4-3C1C-41AF-8ED0-76BB139E215B}" type="presParOf" srcId="{2A3FA9E5-A30E-4388-9F92-4F418AE71BF0}" destId="{047F1B87-F076-47CC-9A4D-4A7A69E0B892}" srcOrd="4" destOrd="0" presId="urn:microsoft.com/office/officeart/2005/8/layout/vList2"/>
    <dgm:cxn modelId="{31288391-2037-479D-8067-6A439CA8D120}" type="presParOf" srcId="{2A3FA9E5-A30E-4388-9F92-4F418AE71BF0}" destId="{A455B21B-EC4A-4B5F-9836-E8EB63A2348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0A0AF-8B5C-43B4-BD36-68D0DF26B588}">
      <dsp:nvSpPr>
        <dsp:cNvPr id="0" name=""/>
        <dsp:cNvSpPr/>
      </dsp:nvSpPr>
      <dsp:spPr>
        <a:xfrm>
          <a:off x="0" y="229386"/>
          <a:ext cx="11639227" cy="573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Arranging for food, clothing, social, recreation, training, educational needs</a:t>
          </a:r>
        </a:p>
      </dsp:txBody>
      <dsp:txXfrm>
        <a:off x="0" y="229386"/>
        <a:ext cx="11639227" cy="573300"/>
      </dsp:txXfrm>
    </dsp:sp>
    <dsp:sp modelId="{A12D6EDB-7B84-4AE4-9377-382AB4A39560}">
      <dsp:nvSpPr>
        <dsp:cNvPr id="0" name=""/>
        <dsp:cNvSpPr/>
      </dsp:nvSpPr>
      <dsp:spPr>
        <a:xfrm>
          <a:off x="581961" y="22745"/>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1. Providing food, shelter, clothing, and care for the minor</a:t>
          </a:r>
        </a:p>
      </dsp:txBody>
      <dsp:txXfrm>
        <a:off x="602136" y="42920"/>
        <a:ext cx="8107108" cy="372930"/>
      </dsp:txXfrm>
    </dsp:sp>
    <dsp:sp modelId="{A6F3CDCF-45E0-44BF-8FB5-4A272362F7A6}">
      <dsp:nvSpPr>
        <dsp:cNvPr id="0" name=""/>
        <dsp:cNvSpPr/>
      </dsp:nvSpPr>
      <dsp:spPr>
        <a:xfrm>
          <a:off x="0" y="108492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Taking reasonable care of clothing, furniture, vehicles, other personal items</a:t>
          </a:r>
        </a:p>
        <a:p>
          <a:pPr marL="114300" lvl="1" indent="-114300" algn="l" defTabSz="622300">
            <a:lnSpc>
              <a:spcPct val="90000"/>
            </a:lnSpc>
            <a:spcBef>
              <a:spcPct val="0"/>
            </a:spcBef>
            <a:spcAft>
              <a:spcPct val="15000"/>
            </a:spcAft>
            <a:buChar char="•"/>
          </a:pPr>
          <a:r>
            <a:rPr lang="en-US" sz="1400" kern="1200" dirty="0"/>
            <a:t>Taking steps to protect property</a:t>
          </a:r>
        </a:p>
      </dsp:txBody>
      <dsp:txXfrm>
        <a:off x="0" y="1084926"/>
        <a:ext cx="11639227" cy="771750"/>
      </dsp:txXfrm>
    </dsp:sp>
    <dsp:sp modelId="{5A48645D-14DC-4D25-A822-28286BE7175B}">
      <dsp:nvSpPr>
        <dsp:cNvPr id="0" name=""/>
        <dsp:cNvSpPr/>
      </dsp:nvSpPr>
      <dsp:spPr>
        <a:xfrm>
          <a:off x="581961" y="878286"/>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2. Caring for the minor’s personal items</a:t>
          </a:r>
        </a:p>
      </dsp:txBody>
      <dsp:txXfrm>
        <a:off x="602136" y="898461"/>
        <a:ext cx="8107108" cy="372930"/>
      </dsp:txXfrm>
    </dsp:sp>
    <dsp:sp modelId="{CB52AF1D-F533-4FA3-90B2-C526D19B3711}">
      <dsp:nvSpPr>
        <dsp:cNvPr id="0" name=""/>
        <dsp:cNvSpPr/>
      </dsp:nvSpPr>
      <dsp:spPr>
        <a:xfrm>
          <a:off x="0" y="213891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Finding government or private services and resources</a:t>
          </a:r>
        </a:p>
        <a:p>
          <a:pPr marL="114300" lvl="1" indent="-114300" algn="l" defTabSz="622300">
            <a:lnSpc>
              <a:spcPct val="90000"/>
            </a:lnSpc>
            <a:spcBef>
              <a:spcPct val="0"/>
            </a:spcBef>
            <a:spcAft>
              <a:spcPct val="15000"/>
            </a:spcAft>
            <a:buChar char="•"/>
          </a:pPr>
          <a:r>
            <a:rPr lang="en-US" sz="1400" kern="1200" dirty="0"/>
            <a:t>Working with the guardian of the property or Representative Payee (if any) to apply on behalf of the minor</a:t>
          </a:r>
        </a:p>
      </dsp:txBody>
      <dsp:txXfrm>
        <a:off x="0" y="2138916"/>
        <a:ext cx="11639227" cy="771750"/>
      </dsp:txXfrm>
    </dsp:sp>
    <dsp:sp modelId="{9E0F0B70-C728-4319-9F81-97286BE9C085}">
      <dsp:nvSpPr>
        <dsp:cNvPr id="0" name=""/>
        <dsp:cNvSpPr/>
      </dsp:nvSpPr>
      <dsp:spPr>
        <a:xfrm>
          <a:off x="581961" y="1932276"/>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3. Arranging for services and care</a:t>
          </a:r>
        </a:p>
      </dsp:txBody>
      <dsp:txXfrm>
        <a:off x="602136" y="1952451"/>
        <a:ext cx="8107108" cy="372930"/>
      </dsp:txXfrm>
    </dsp:sp>
    <dsp:sp modelId="{EA155FE7-719F-4774-96F5-ACF231B06482}">
      <dsp:nvSpPr>
        <dsp:cNvPr id="0" name=""/>
        <dsp:cNvSpPr/>
      </dsp:nvSpPr>
      <dsp:spPr>
        <a:xfrm>
          <a:off x="0" y="319290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Arranging for payment of expenses related to minor’s care, comfort, well-being </a:t>
          </a:r>
        </a:p>
        <a:p>
          <a:pPr marL="114300" lvl="1" indent="-114300" algn="l" defTabSz="622300">
            <a:lnSpc>
              <a:spcPct val="90000"/>
            </a:lnSpc>
            <a:spcBef>
              <a:spcPct val="0"/>
            </a:spcBef>
            <a:spcAft>
              <a:spcPct val="15000"/>
            </a:spcAft>
            <a:buChar char="•"/>
          </a:pPr>
          <a:r>
            <a:rPr lang="en-US" sz="1400" kern="1200" dirty="0"/>
            <a:t>Working with the guardian of the property or Representative Payee (if any) to pay expenses out of the guardianship estate</a:t>
          </a:r>
        </a:p>
      </dsp:txBody>
      <dsp:txXfrm>
        <a:off x="0" y="3192906"/>
        <a:ext cx="11639227" cy="771750"/>
      </dsp:txXfrm>
    </dsp:sp>
    <dsp:sp modelId="{8E9AA293-938F-44ED-B34D-6320943B6D74}">
      <dsp:nvSpPr>
        <dsp:cNvPr id="0" name=""/>
        <dsp:cNvSpPr/>
      </dsp:nvSpPr>
      <dsp:spPr>
        <a:xfrm>
          <a:off x="581961" y="2986265"/>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4. Requesting funds for the minor’s care from the guardian of the property</a:t>
          </a:r>
        </a:p>
      </dsp:txBody>
      <dsp:txXfrm>
        <a:off x="602136" y="3006440"/>
        <a:ext cx="8107108" cy="372930"/>
      </dsp:txXfrm>
    </dsp:sp>
    <dsp:sp modelId="{2819C0E9-EDA1-4BC5-BC18-E532DB7B00CE}">
      <dsp:nvSpPr>
        <dsp:cNvPr id="0" name=""/>
        <dsp:cNvSpPr/>
      </dsp:nvSpPr>
      <dsp:spPr>
        <a:xfrm>
          <a:off x="0" y="4246896"/>
          <a:ext cx="11639227" cy="771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3333" tIns="291592" rIns="90333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Coordinating and consenting to medical care, treatment, counseling, services</a:t>
          </a:r>
        </a:p>
        <a:p>
          <a:pPr marL="114300" lvl="1" indent="-114300" algn="l" defTabSz="622300">
            <a:lnSpc>
              <a:spcPct val="90000"/>
            </a:lnSpc>
            <a:spcBef>
              <a:spcPct val="0"/>
            </a:spcBef>
            <a:spcAft>
              <a:spcPct val="15000"/>
            </a:spcAft>
            <a:buChar char="•"/>
          </a:pPr>
          <a:r>
            <a:rPr lang="en-US" sz="1400" kern="1200" dirty="0"/>
            <a:t>Some treatment requires court authorization </a:t>
          </a:r>
        </a:p>
      </dsp:txBody>
      <dsp:txXfrm>
        <a:off x="0" y="4246896"/>
        <a:ext cx="11639227" cy="771750"/>
      </dsp:txXfrm>
    </dsp:sp>
    <dsp:sp modelId="{AAB40C41-68CD-49DA-8711-3DC18519D4AD}">
      <dsp:nvSpPr>
        <dsp:cNvPr id="0" name=""/>
        <dsp:cNvSpPr/>
      </dsp:nvSpPr>
      <dsp:spPr>
        <a:xfrm>
          <a:off x="581961" y="4040256"/>
          <a:ext cx="8147458"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55" tIns="0" rIns="307955" bIns="0" numCol="1" spcCol="1270" anchor="ctr" anchorCtr="0">
          <a:noAutofit/>
        </a:bodyPr>
        <a:lstStyle/>
        <a:p>
          <a:pPr marL="0" lvl="0" indent="0" algn="l" defTabSz="622300">
            <a:lnSpc>
              <a:spcPct val="90000"/>
            </a:lnSpc>
            <a:spcBef>
              <a:spcPct val="0"/>
            </a:spcBef>
            <a:spcAft>
              <a:spcPct val="35000"/>
            </a:spcAft>
            <a:buNone/>
          </a:pPr>
          <a:r>
            <a:rPr lang="en-US" sz="1400" kern="1200" dirty="0"/>
            <a:t>5. Giving necessary consent or approval for medical or other professional care</a:t>
          </a:r>
        </a:p>
      </dsp:txBody>
      <dsp:txXfrm>
        <a:off x="602136" y="4060431"/>
        <a:ext cx="8107108"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B387-A4BA-4349-A442-A0C3F4B769EE}">
      <dsp:nvSpPr>
        <dsp:cNvPr id="0" name=""/>
        <dsp:cNvSpPr/>
      </dsp:nvSpPr>
      <dsp:spPr>
        <a:xfrm>
          <a:off x="-5596312" y="-857206"/>
          <a:ext cx="6666778" cy="6666778"/>
        </a:xfrm>
        <a:prstGeom prst="blockArc">
          <a:avLst>
            <a:gd name="adj1" fmla="val 18900000"/>
            <a:gd name="adj2" fmla="val 2700000"/>
            <a:gd name="adj3" fmla="val 32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3C10-A6BE-4EFB-B0F3-1302E81BD15B}">
      <dsp:nvSpPr>
        <dsp:cNvPr id="0" name=""/>
        <dsp:cNvSpPr/>
      </dsp:nvSpPr>
      <dsp:spPr>
        <a:xfrm>
          <a:off x="347408" y="225134"/>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Poor hygiene (lice, scabies, severe or untreated rashes or wounds, bedsores)</a:t>
          </a:r>
        </a:p>
      </dsp:txBody>
      <dsp:txXfrm>
        <a:off x="347408" y="225134"/>
        <a:ext cx="4341039" cy="450070"/>
      </dsp:txXfrm>
    </dsp:sp>
    <dsp:sp modelId="{BB5503DF-05FF-401C-861B-3E0228793F1A}">
      <dsp:nvSpPr>
        <dsp:cNvPr id="0" name=""/>
        <dsp:cNvSpPr/>
      </dsp:nvSpPr>
      <dsp:spPr>
        <a:xfrm>
          <a:off x="66114" y="16887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D6E10-0773-4733-AD1E-F310A15B1760}">
      <dsp:nvSpPr>
        <dsp:cNvPr id="0" name=""/>
        <dsp:cNvSpPr/>
      </dsp:nvSpPr>
      <dsp:spPr>
        <a:xfrm>
          <a:off x="754988" y="900637"/>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Malnutrition or dehydration</a:t>
          </a:r>
        </a:p>
      </dsp:txBody>
      <dsp:txXfrm>
        <a:off x="754988" y="900637"/>
        <a:ext cx="3933459" cy="450070"/>
      </dsp:txXfrm>
    </dsp:sp>
    <dsp:sp modelId="{799926A3-9156-4A05-AEDC-F52C8395C878}">
      <dsp:nvSpPr>
        <dsp:cNvPr id="0" name=""/>
        <dsp:cNvSpPr/>
      </dsp:nvSpPr>
      <dsp:spPr>
        <a:xfrm>
          <a:off x="473693" y="84437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F49E2-1D2B-44B9-A4A9-DE57D8EF60D8}">
      <dsp:nvSpPr>
        <dsp:cNvPr id="0" name=""/>
        <dsp:cNvSpPr/>
      </dsp:nvSpPr>
      <dsp:spPr>
        <a:xfrm>
          <a:off x="978339" y="1575644"/>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Hazardous or unsafe conditions (bad wiring, no heat, poor plumbing, unsanitary conditions)</a:t>
          </a:r>
        </a:p>
      </dsp:txBody>
      <dsp:txXfrm>
        <a:off x="978339" y="1575644"/>
        <a:ext cx="3710108" cy="450070"/>
      </dsp:txXfrm>
    </dsp:sp>
    <dsp:sp modelId="{9AB1B1BE-FADF-45F6-8C08-1257316A01E1}">
      <dsp:nvSpPr>
        <dsp:cNvPr id="0" name=""/>
        <dsp:cNvSpPr/>
      </dsp:nvSpPr>
      <dsp:spPr>
        <a:xfrm>
          <a:off x="697045" y="151938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B16DF-6950-4E12-92C0-CED23BDE8CE8}">
      <dsp:nvSpPr>
        <dsp:cNvPr id="0" name=""/>
        <dsp:cNvSpPr/>
      </dsp:nvSpPr>
      <dsp:spPr>
        <a:xfrm>
          <a:off x="1049653" y="2251147"/>
          <a:ext cx="3638794"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Dirt, fleas, bed bugs, soiled bedding, odors</a:t>
          </a:r>
        </a:p>
      </dsp:txBody>
      <dsp:txXfrm>
        <a:off x="1049653" y="2251147"/>
        <a:ext cx="3638794" cy="450070"/>
      </dsp:txXfrm>
    </dsp:sp>
    <dsp:sp modelId="{9D5301AF-D08B-4C3B-9D77-94251EB6DF0D}">
      <dsp:nvSpPr>
        <dsp:cNvPr id="0" name=""/>
        <dsp:cNvSpPr/>
      </dsp:nvSpPr>
      <dsp:spPr>
        <a:xfrm>
          <a:off x="768359" y="219488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0880-AEC9-48B6-936C-3DC3B8BB31F0}">
      <dsp:nvSpPr>
        <dsp:cNvPr id="0" name=""/>
        <dsp:cNvSpPr/>
      </dsp:nvSpPr>
      <dsp:spPr>
        <a:xfrm>
          <a:off x="978339" y="2926649"/>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Inadequate clothing, lack of basic medical care or medications</a:t>
          </a:r>
        </a:p>
      </dsp:txBody>
      <dsp:txXfrm>
        <a:off x="978339" y="2926649"/>
        <a:ext cx="3710108" cy="450070"/>
      </dsp:txXfrm>
    </dsp:sp>
    <dsp:sp modelId="{8C9DB7DE-2FBF-4ADB-B9A0-94794D70E748}">
      <dsp:nvSpPr>
        <dsp:cNvPr id="0" name=""/>
        <dsp:cNvSpPr/>
      </dsp:nvSpPr>
      <dsp:spPr>
        <a:xfrm>
          <a:off x="697045" y="287039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C409E-4BD5-47D1-82CC-C4B3EC396C3E}">
      <dsp:nvSpPr>
        <dsp:cNvPr id="0" name=""/>
        <dsp:cNvSpPr/>
      </dsp:nvSpPr>
      <dsp:spPr>
        <a:xfrm>
          <a:off x="754988" y="3601656"/>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Exposure to elements (sunburn, bites, cold)</a:t>
          </a:r>
        </a:p>
      </dsp:txBody>
      <dsp:txXfrm>
        <a:off x="754988" y="3601656"/>
        <a:ext cx="3933459" cy="450070"/>
      </dsp:txXfrm>
    </dsp:sp>
    <dsp:sp modelId="{C376E9B0-EC34-4756-B64D-2D8BD419D9EA}">
      <dsp:nvSpPr>
        <dsp:cNvPr id="0" name=""/>
        <dsp:cNvSpPr/>
      </dsp:nvSpPr>
      <dsp:spPr>
        <a:xfrm>
          <a:off x="473693" y="354539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14954-A9C2-4629-AAE1-CA06CA5C01B3}">
      <dsp:nvSpPr>
        <dsp:cNvPr id="0" name=""/>
        <dsp:cNvSpPr/>
      </dsp:nvSpPr>
      <dsp:spPr>
        <a:xfrm>
          <a:off x="347408" y="4277159"/>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Behaviors that are not age-appropriate (wetting, soiling)</a:t>
          </a:r>
        </a:p>
      </dsp:txBody>
      <dsp:txXfrm>
        <a:off x="347408" y="4277159"/>
        <a:ext cx="4341039" cy="450070"/>
      </dsp:txXfrm>
    </dsp:sp>
    <dsp:sp modelId="{CD1A1C53-810E-4D86-AB0D-DC273FE6FCA5}">
      <dsp:nvSpPr>
        <dsp:cNvPr id="0" name=""/>
        <dsp:cNvSpPr/>
      </dsp:nvSpPr>
      <dsp:spPr>
        <a:xfrm>
          <a:off x="66114" y="422090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26F-A370-486F-964E-F930DA88968C}">
      <dsp:nvSpPr>
        <dsp:cNvPr id="0" name=""/>
        <dsp:cNvSpPr/>
      </dsp:nvSpPr>
      <dsp:spPr>
        <a:xfrm>
          <a:off x="266283"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Receiving proper care?</a:t>
          </a:r>
        </a:p>
      </dsp:txBody>
      <dsp:txXfrm>
        <a:off x="266283" y="888"/>
        <a:ext cx="2010473" cy="1206284"/>
      </dsp:txXfrm>
    </dsp:sp>
    <dsp:sp modelId="{E34176C8-D106-4023-A4AF-D90E90A272CB}">
      <dsp:nvSpPr>
        <dsp:cNvPr id="0" name=""/>
        <dsp:cNvSpPr/>
      </dsp:nvSpPr>
      <dsp:spPr>
        <a:xfrm>
          <a:off x="2477804"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Is money paid being used properly?</a:t>
          </a:r>
        </a:p>
      </dsp:txBody>
      <dsp:txXfrm>
        <a:off x="2477804" y="888"/>
        <a:ext cx="2010473" cy="1206284"/>
      </dsp:txXfrm>
    </dsp:sp>
    <dsp:sp modelId="{F919B29A-5361-4CC6-8C07-B734C482A75F}">
      <dsp:nvSpPr>
        <dsp:cNvPr id="0" name=""/>
        <dsp:cNvSpPr/>
      </dsp:nvSpPr>
      <dsp:spPr>
        <a:xfrm>
          <a:off x="266283"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Food, housing, clothing needs met?</a:t>
          </a:r>
        </a:p>
      </dsp:txBody>
      <dsp:txXfrm>
        <a:off x="266283" y="1408220"/>
        <a:ext cx="2010473" cy="1206284"/>
      </dsp:txXfrm>
    </dsp:sp>
    <dsp:sp modelId="{5CABBCB1-59A6-4C96-8BF9-035C150E78BA}">
      <dsp:nvSpPr>
        <dsp:cNvPr id="0" name=""/>
        <dsp:cNvSpPr/>
      </dsp:nvSpPr>
      <dsp:spPr>
        <a:xfrm>
          <a:off x="2477804"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Suspicious doctor/hospital visits?</a:t>
          </a:r>
        </a:p>
      </dsp:txBody>
      <dsp:txXfrm>
        <a:off x="2477804" y="1408220"/>
        <a:ext cx="2010473" cy="1206284"/>
      </dsp:txXfrm>
    </dsp:sp>
    <dsp:sp modelId="{861F844E-0FAC-4522-BF86-0E15CAC1BAD0}">
      <dsp:nvSpPr>
        <dsp:cNvPr id="0" name=""/>
        <dsp:cNvSpPr/>
      </dsp:nvSpPr>
      <dsp:spPr>
        <a:xfrm>
          <a:off x="1372044" y="2815552"/>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Conflicting explanations for injuries?</a:t>
          </a:r>
        </a:p>
      </dsp:txBody>
      <dsp:txXfrm>
        <a:off x="1372044" y="2815552"/>
        <a:ext cx="2010473" cy="12062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8962-0CCA-4D02-970F-ACB170E74A90}">
      <dsp:nvSpPr>
        <dsp:cNvPr id="0" name=""/>
        <dsp:cNvSpPr/>
      </dsp:nvSpPr>
      <dsp:spPr>
        <a:xfrm>
          <a:off x="0" y="142215"/>
          <a:ext cx="4754562" cy="7300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Turns 18</a:t>
          </a:r>
          <a:endParaRPr lang="en-US" sz="3200" kern="1200" dirty="0"/>
        </a:p>
      </dsp:txBody>
      <dsp:txXfrm>
        <a:off x="35640" y="177855"/>
        <a:ext cx="4683282" cy="658799"/>
      </dsp:txXfrm>
    </dsp:sp>
    <dsp:sp modelId="{18B35FEF-3F00-40F9-AF6F-73301E4534F5}">
      <dsp:nvSpPr>
        <dsp:cNvPr id="0" name=""/>
        <dsp:cNvSpPr/>
      </dsp:nvSpPr>
      <dsp:spPr>
        <a:xfrm>
          <a:off x="0" y="872295"/>
          <a:ext cx="475456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Include a copy of birth certificate or other proof of age</a:t>
          </a:r>
        </a:p>
      </dsp:txBody>
      <dsp:txXfrm>
        <a:off x="0" y="872295"/>
        <a:ext cx="4754562" cy="712080"/>
      </dsp:txXfrm>
    </dsp:sp>
    <dsp:sp modelId="{DD5515EF-A2FB-4B5C-8B81-56C8D163DCEB}">
      <dsp:nvSpPr>
        <dsp:cNvPr id="0" name=""/>
        <dsp:cNvSpPr/>
      </dsp:nvSpPr>
      <dsp:spPr>
        <a:xfrm>
          <a:off x="0" y="1616796"/>
          <a:ext cx="4754562" cy="7300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Emancipation by married</a:t>
          </a:r>
        </a:p>
      </dsp:txBody>
      <dsp:txXfrm>
        <a:off x="35640" y="1652436"/>
        <a:ext cx="4683282" cy="658799"/>
      </dsp:txXfrm>
    </dsp:sp>
    <dsp:sp modelId="{5BE90F8C-FDEE-48D7-9589-B7F5025DFAF6}">
      <dsp:nvSpPr>
        <dsp:cNvPr id="0" name=""/>
        <dsp:cNvSpPr/>
      </dsp:nvSpPr>
      <dsp:spPr>
        <a:xfrm>
          <a:off x="0" y="2314455"/>
          <a:ext cx="475456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Include a copy  of marriage certificate</a:t>
          </a:r>
        </a:p>
      </dsp:txBody>
      <dsp:txXfrm>
        <a:off x="0" y="2314455"/>
        <a:ext cx="4754562" cy="712080"/>
      </dsp:txXfrm>
    </dsp:sp>
    <dsp:sp modelId="{3826ED19-F514-4D84-9353-07E12EEE2161}">
      <dsp:nvSpPr>
        <dsp:cNvPr id="0" name=""/>
        <dsp:cNvSpPr/>
      </dsp:nvSpPr>
      <dsp:spPr>
        <a:xfrm>
          <a:off x="0" y="3074272"/>
          <a:ext cx="4754562" cy="7300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Death of minor</a:t>
          </a:r>
        </a:p>
      </dsp:txBody>
      <dsp:txXfrm>
        <a:off x="35640" y="3109912"/>
        <a:ext cx="4683282" cy="658799"/>
      </dsp:txXfrm>
    </dsp:sp>
    <dsp:sp modelId="{04A176F6-4231-488C-89CE-EDC4B1771ABF}">
      <dsp:nvSpPr>
        <dsp:cNvPr id="0" name=""/>
        <dsp:cNvSpPr/>
      </dsp:nvSpPr>
      <dsp:spPr>
        <a:xfrm>
          <a:off x="0" y="3756615"/>
          <a:ext cx="475456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Include a copy  of death certificate</a:t>
          </a:r>
        </a:p>
      </dsp:txBody>
      <dsp:txXfrm>
        <a:off x="0" y="3756615"/>
        <a:ext cx="4754562" cy="71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53AE-6C0D-44C3-BA33-C88F69896A7E}">
      <dsp:nvSpPr>
        <dsp:cNvPr id="0" name=""/>
        <dsp:cNvSpPr/>
      </dsp:nvSpPr>
      <dsp:spPr>
        <a:xfrm>
          <a:off x="2341" y="304312"/>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Date of Appointment</a:t>
          </a:r>
        </a:p>
      </dsp:txBody>
      <dsp:txXfrm>
        <a:off x="2341" y="304312"/>
        <a:ext cx="1197610" cy="454781"/>
      </dsp:txXfrm>
    </dsp:sp>
    <dsp:sp modelId="{CECA87C2-2207-4BD7-A69A-2012E237A4A4}">
      <dsp:nvSpPr>
        <dsp:cNvPr id="0" name=""/>
        <dsp:cNvSpPr/>
      </dsp:nvSpPr>
      <dsp:spPr>
        <a:xfrm>
          <a:off x="1199951" y="304312"/>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EE534-C3FA-4A1A-8664-F5D95B047204}">
      <dsp:nvSpPr>
        <dsp:cNvPr id="0" name=""/>
        <dsp:cNvSpPr/>
      </dsp:nvSpPr>
      <dsp:spPr>
        <a:xfrm>
          <a:off x="1535282" y="304312"/>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March 1, 2017</a:t>
          </a:r>
        </a:p>
      </dsp:txBody>
      <dsp:txXfrm>
        <a:off x="1535282" y="304312"/>
        <a:ext cx="3257500" cy="454781"/>
      </dsp:txXfrm>
    </dsp:sp>
    <dsp:sp modelId="{5B623D4D-0629-44A5-84B9-836C72C7DCA2}">
      <dsp:nvSpPr>
        <dsp:cNvPr id="0" name=""/>
        <dsp:cNvSpPr/>
      </dsp:nvSpPr>
      <dsp:spPr>
        <a:xfrm>
          <a:off x="2341" y="817734"/>
          <a:ext cx="119761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Account Due</a:t>
          </a:r>
        </a:p>
      </dsp:txBody>
      <dsp:txXfrm>
        <a:off x="2341" y="817734"/>
        <a:ext cx="1197610" cy="297000"/>
      </dsp:txXfrm>
    </dsp:sp>
    <dsp:sp modelId="{839FE4FC-44FF-40D0-89B4-A761B78EA817}">
      <dsp:nvSpPr>
        <dsp:cNvPr id="0" name=""/>
        <dsp:cNvSpPr/>
      </dsp:nvSpPr>
      <dsp:spPr>
        <a:xfrm>
          <a:off x="1199951" y="813093"/>
          <a:ext cx="239522" cy="3062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3B758-2746-4EB1-83CD-30015AA35B73}">
      <dsp:nvSpPr>
        <dsp:cNvPr id="0" name=""/>
        <dsp:cNvSpPr/>
      </dsp:nvSpPr>
      <dsp:spPr>
        <a:xfrm>
          <a:off x="1535282" y="813093"/>
          <a:ext cx="3257500" cy="306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Each year by April 30</a:t>
          </a:r>
          <a:r>
            <a:rPr lang="en-US" sz="1500" kern="1200" baseline="30000" dirty="0"/>
            <a:t>th</a:t>
          </a:r>
          <a:r>
            <a:rPr lang="en-US" sz="1500" kern="1200" dirty="0"/>
            <a:t> </a:t>
          </a:r>
        </a:p>
      </dsp:txBody>
      <dsp:txXfrm>
        <a:off x="1535282" y="813093"/>
        <a:ext cx="3257500" cy="306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EB5A7-56CC-4EE5-A10C-A8A13E75E219}">
      <dsp:nvSpPr>
        <dsp:cNvPr id="0" name=""/>
        <dsp:cNvSpPr/>
      </dsp:nvSpPr>
      <dsp:spPr>
        <a:xfrm>
          <a:off x="707366" y="37128"/>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possibilities</a:t>
          </a:r>
        </a:p>
      </dsp:txBody>
      <dsp:txXfrm>
        <a:off x="707366" y="37128"/>
        <a:ext cx="1915670" cy="1149402"/>
      </dsp:txXfrm>
    </dsp:sp>
    <dsp:sp modelId="{20C1FE91-989E-47C0-9E21-2F68B2A3D51B}">
      <dsp:nvSpPr>
        <dsp:cNvPr id="0" name=""/>
        <dsp:cNvSpPr/>
      </dsp:nvSpPr>
      <dsp:spPr>
        <a:xfrm>
          <a:off x="2812745" y="1715"/>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Age, gender, and health</a:t>
          </a:r>
        </a:p>
      </dsp:txBody>
      <dsp:txXfrm>
        <a:off x="2812745" y="1715"/>
        <a:ext cx="1915670" cy="1149402"/>
      </dsp:txXfrm>
    </dsp:sp>
    <dsp:sp modelId="{B079FEDD-B294-4B60-B01F-24558F118811}">
      <dsp:nvSpPr>
        <dsp:cNvPr id="0" name=""/>
        <dsp:cNvSpPr/>
      </dsp:nvSpPr>
      <dsp:spPr>
        <a:xfrm>
          <a:off x="705507" y="1342684"/>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Preferences and interests</a:t>
          </a:r>
        </a:p>
      </dsp:txBody>
      <dsp:txXfrm>
        <a:off x="705507" y="1342684"/>
        <a:ext cx="1915670" cy="1149402"/>
      </dsp:txXfrm>
    </dsp:sp>
    <dsp:sp modelId="{8384EFCD-6810-410B-AFAF-6E6BB67815EA}">
      <dsp:nvSpPr>
        <dsp:cNvPr id="0" name=""/>
        <dsp:cNvSpPr/>
      </dsp:nvSpPr>
      <dsp:spPr>
        <a:xfrm>
          <a:off x="2812745" y="1342684"/>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Religious and cultural beliefs</a:t>
          </a:r>
        </a:p>
      </dsp:txBody>
      <dsp:txXfrm>
        <a:off x="2812745" y="1342684"/>
        <a:ext cx="1915670" cy="1149402"/>
      </dsp:txXfrm>
    </dsp:sp>
    <dsp:sp modelId="{80720166-1326-4029-B25E-41B564E933A7}">
      <dsp:nvSpPr>
        <dsp:cNvPr id="0" name=""/>
        <dsp:cNvSpPr/>
      </dsp:nvSpPr>
      <dsp:spPr>
        <a:xfrm>
          <a:off x="705507" y="2683653"/>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 and social life</a:t>
          </a:r>
        </a:p>
      </dsp:txBody>
      <dsp:txXfrm>
        <a:off x="705507" y="2683653"/>
        <a:ext cx="1915670" cy="1149402"/>
      </dsp:txXfrm>
    </dsp:sp>
    <dsp:sp modelId="{410C4F4B-BBB5-4F87-9AD2-E53BDED1566A}">
      <dsp:nvSpPr>
        <dsp:cNvPr id="0" name=""/>
        <dsp:cNvSpPr/>
      </dsp:nvSpPr>
      <dsp:spPr>
        <a:xfrm>
          <a:off x="2812745" y="2683653"/>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Proximity to relatives, friends, and others</a:t>
          </a:r>
        </a:p>
      </dsp:txBody>
      <dsp:txXfrm>
        <a:off x="2812745" y="2683653"/>
        <a:ext cx="1915670" cy="1149402"/>
      </dsp:txXfrm>
    </dsp:sp>
    <dsp:sp modelId="{FC98E946-C233-4937-AC76-85850115FA1B}">
      <dsp:nvSpPr>
        <dsp:cNvPr id="0" name=""/>
        <dsp:cNvSpPr/>
      </dsp:nvSpPr>
      <dsp:spPr>
        <a:xfrm>
          <a:off x="705507" y="4024622"/>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Educational needs</a:t>
          </a:r>
        </a:p>
      </dsp:txBody>
      <dsp:txXfrm>
        <a:off x="705507" y="4024622"/>
        <a:ext cx="1915670" cy="1149402"/>
      </dsp:txXfrm>
    </dsp:sp>
    <dsp:sp modelId="{C89C62E7-BB6C-4555-A8ED-39992BFE6EA3}">
      <dsp:nvSpPr>
        <dsp:cNvPr id="0" name=""/>
        <dsp:cNvSpPr/>
      </dsp:nvSpPr>
      <dsp:spPr>
        <a:xfrm>
          <a:off x="2828376" y="4012415"/>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 and recreation</a:t>
          </a:r>
        </a:p>
      </dsp:txBody>
      <dsp:txXfrm>
        <a:off x="2828376" y="4012415"/>
        <a:ext cx="1915670" cy="1149402"/>
      </dsp:txXfrm>
    </dsp:sp>
    <dsp:sp modelId="{9C005910-7F2A-4EFD-962E-BE31513A4BA9}">
      <dsp:nvSpPr>
        <dsp:cNvPr id="0" name=""/>
        <dsp:cNvSpPr/>
      </dsp:nvSpPr>
      <dsp:spPr>
        <a:xfrm>
          <a:off x="1759126" y="5365591"/>
          <a:ext cx="1915670" cy="11494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Independent </a:t>
          </a:r>
          <a:r>
            <a:rPr lang="en-US" sz="2000" kern="1200" dirty="0"/>
            <a:t>opinions </a:t>
          </a:r>
        </a:p>
      </dsp:txBody>
      <dsp:txXfrm>
        <a:off x="1759126" y="5365591"/>
        <a:ext cx="1915670" cy="1149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F7FA4-CDBE-415B-B08E-EB4C85B035AA}">
      <dsp:nvSpPr>
        <dsp:cNvPr id="0" name=""/>
        <dsp:cNvSpPr/>
      </dsp:nvSpPr>
      <dsp:spPr>
        <a:xfrm>
          <a:off x="4876797" y="1906004"/>
          <a:ext cx="2042646" cy="1818606"/>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Informed Consent</a:t>
          </a:r>
        </a:p>
      </dsp:txBody>
      <dsp:txXfrm>
        <a:off x="5175936" y="2172333"/>
        <a:ext cx="1444368" cy="1285948"/>
      </dsp:txXfrm>
    </dsp:sp>
    <dsp:sp modelId="{9720530B-4050-4F87-8BC6-91F9F351EA1E}">
      <dsp:nvSpPr>
        <dsp:cNvPr id="0" name=""/>
        <dsp:cNvSpPr/>
      </dsp:nvSpPr>
      <dsp:spPr>
        <a:xfrm rot="16200000">
          <a:off x="5727583" y="1723558"/>
          <a:ext cx="341074" cy="23818"/>
        </a:xfrm>
        <a:custGeom>
          <a:avLst/>
          <a:gdLst/>
          <a:ahLst/>
          <a:cxnLst/>
          <a:rect l="0" t="0" r="0" b="0"/>
          <a:pathLst>
            <a:path>
              <a:moveTo>
                <a:pt x="0" y="11909"/>
              </a:moveTo>
              <a:lnTo>
                <a:pt x="341074"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889593" y="1726940"/>
        <a:ext cx="17053" cy="17053"/>
      </dsp:txXfrm>
    </dsp:sp>
    <dsp:sp modelId="{35BF36C7-2FAE-4FD9-ABEF-B15786CD8B82}">
      <dsp:nvSpPr>
        <dsp:cNvPr id="0" name=""/>
        <dsp:cNvSpPr/>
      </dsp:nvSpPr>
      <dsp:spPr>
        <a:xfrm>
          <a:off x="5041233" y="4001"/>
          <a:ext cx="1713774"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Nature/</a:t>
          </a:r>
        </a:p>
        <a:p>
          <a:pPr marL="0" lvl="0" indent="0" algn="ctr" defTabSz="711200">
            <a:lnSpc>
              <a:spcPct val="90000"/>
            </a:lnSpc>
            <a:spcBef>
              <a:spcPct val="0"/>
            </a:spcBef>
            <a:spcAft>
              <a:spcPct val="35000"/>
            </a:spcAft>
            <a:buNone/>
          </a:pPr>
          <a:r>
            <a:rPr lang="en-US" sz="1600" kern="1200" dirty="0"/>
            <a:t>Purpose</a:t>
          </a:r>
        </a:p>
      </dsp:txBody>
      <dsp:txXfrm>
        <a:off x="5292209" y="232594"/>
        <a:ext cx="1211822" cy="1103742"/>
      </dsp:txXfrm>
    </dsp:sp>
    <dsp:sp modelId="{C9B4A129-94D6-4CF8-B660-13DED8637896}">
      <dsp:nvSpPr>
        <dsp:cNvPr id="0" name=""/>
        <dsp:cNvSpPr/>
      </dsp:nvSpPr>
      <dsp:spPr>
        <a:xfrm rot="20520000">
          <a:off x="6851636" y="2454336"/>
          <a:ext cx="241575" cy="23818"/>
        </a:xfrm>
        <a:custGeom>
          <a:avLst/>
          <a:gdLst/>
          <a:ahLst/>
          <a:cxnLst/>
          <a:rect l="0" t="0" r="0" b="0"/>
          <a:pathLst>
            <a:path>
              <a:moveTo>
                <a:pt x="0" y="11909"/>
              </a:moveTo>
              <a:lnTo>
                <a:pt x="241575"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966385" y="2460206"/>
        <a:ext cx="12078" cy="12078"/>
      </dsp:txXfrm>
    </dsp:sp>
    <dsp:sp modelId="{5E58DEE4-CE01-4EF2-8C2B-37F7B14280C9}">
      <dsp:nvSpPr>
        <dsp:cNvPr id="0" name=""/>
        <dsp:cNvSpPr/>
      </dsp:nvSpPr>
      <dsp:spPr>
        <a:xfrm>
          <a:off x="7049102" y="140727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Risks</a:t>
          </a:r>
        </a:p>
      </dsp:txBody>
      <dsp:txXfrm>
        <a:off x="7277695" y="1635872"/>
        <a:ext cx="1103742" cy="1103742"/>
      </dsp:txXfrm>
    </dsp:sp>
    <dsp:sp modelId="{E62E6860-5440-487D-9430-32CC592BD6DC}">
      <dsp:nvSpPr>
        <dsp:cNvPr id="0" name=""/>
        <dsp:cNvSpPr/>
      </dsp:nvSpPr>
      <dsp:spPr>
        <a:xfrm rot="3240000">
          <a:off x="6389630" y="3690935"/>
          <a:ext cx="306646" cy="23818"/>
        </a:xfrm>
        <a:custGeom>
          <a:avLst/>
          <a:gdLst/>
          <a:ahLst/>
          <a:cxnLst/>
          <a:rect l="0" t="0" r="0" b="0"/>
          <a:pathLst>
            <a:path>
              <a:moveTo>
                <a:pt x="0" y="11909"/>
              </a:moveTo>
              <a:lnTo>
                <a:pt x="306646"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535287" y="3695178"/>
        <a:ext cx="15332" cy="15332"/>
      </dsp:txXfrm>
    </dsp:sp>
    <dsp:sp modelId="{D114EF8C-32D4-46B2-95F3-2D1B0017B02F}">
      <dsp:nvSpPr>
        <dsp:cNvPr id="0" name=""/>
        <dsp:cNvSpPr/>
      </dsp:nvSpPr>
      <dsp:spPr>
        <a:xfrm>
          <a:off x="6311355" y="367782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Benefits</a:t>
          </a:r>
        </a:p>
      </dsp:txBody>
      <dsp:txXfrm>
        <a:off x="6539948" y="3906422"/>
        <a:ext cx="1103742" cy="1103742"/>
      </dsp:txXfrm>
    </dsp:sp>
    <dsp:sp modelId="{85092AD6-7607-45FA-AFCB-7E83EE87BE0A}">
      <dsp:nvSpPr>
        <dsp:cNvPr id="0" name=""/>
        <dsp:cNvSpPr/>
      </dsp:nvSpPr>
      <dsp:spPr>
        <a:xfrm rot="7560000">
          <a:off x="5099964" y="3690935"/>
          <a:ext cx="306646" cy="23818"/>
        </a:xfrm>
        <a:custGeom>
          <a:avLst/>
          <a:gdLst/>
          <a:ahLst/>
          <a:cxnLst/>
          <a:rect l="0" t="0" r="0" b="0"/>
          <a:pathLst>
            <a:path>
              <a:moveTo>
                <a:pt x="0" y="11909"/>
              </a:moveTo>
              <a:lnTo>
                <a:pt x="306646"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5245621" y="3695178"/>
        <a:ext cx="15332" cy="15332"/>
      </dsp:txXfrm>
    </dsp:sp>
    <dsp:sp modelId="{247C59EB-DCD3-4CD9-B00B-F87AC16385EB}">
      <dsp:nvSpPr>
        <dsp:cNvPr id="0" name=""/>
        <dsp:cNvSpPr/>
      </dsp:nvSpPr>
      <dsp:spPr>
        <a:xfrm>
          <a:off x="3923957" y="367782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Alternatives</a:t>
          </a:r>
        </a:p>
      </dsp:txBody>
      <dsp:txXfrm>
        <a:off x="4152550" y="3906422"/>
        <a:ext cx="1103742" cy="1103742"/>
      </dsp:txXfrm>
    </dsp:sp>
    <dsp:sp modelId="{FCD0635A-13C3-442E-BACB-D62991D6E8EE}">
      <dsp:nvSpPr>
        <dsp:cNvPr id="0" name=""/>
        <dsp:cNvSpPr/>
      </dsp:nvSpPr>
      <dsp:spPr>
        <a:xfrm rot="11880000">
          <a:off x="4703028" y="2454336"/>
          <a:ext cx="241575" cy="23818"/>
        </a:xfrm>
        <a:custGeom>
          <a:avLst/>
          <a:gdLst/>
          <a:ahLst/>
          <a:cxnLst/>
          <a:rect l="0" t="0" r="0" b="0"/>
          <a:pathLst>
            <a:path>
              <a:moveTo>
                <a:pt x="0" y="11909"/>
              </a:moveTo>
              <a:lnTo>
                <a:pt x="241575" y="11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4817776" y="2460206"/>
        <a:ext cx="12078" cy="12078"/>
      </dsp:txXfrm>
    </dsp:sp>
    <dsp:sp modelId="{1AD611F4-6E96-4494-9DB4-9B91D4E073F2}">
      <dsp:nvSpPr>
        <dsp:cNvPr id="0" name=""/>
        <dsp:cNvSpPr/>
      </dsp:nvSpPr>
      <dsp:spPr>
        <a:xfrm>
          <a:off x="3186210" y="1407279"/>
          <a:ext cx="1560928" cy="156092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Second Opinions</a:t>
          </a:r>
        </a:p>
      </dsp:txBody>
      <dsp:txXfrm>
        <a:off x="3414803" y="1635872"/>
        <a:ext cx="1103742" cy="1103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A5A-3ECF-4133-8E24-0EC1F22D3CA5}">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7A247-06B9-4044-9643-3E1167027E4A}">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Hitting, beating, pushing, shoving, shaking, or slapping</a:t>
          </a:r>
        </a:p>
      </dsp:txBody>
      <dsp:txXfrm>
        <a:off x="559333" y="402272"/>
        <a:ext cx="4140694" cy="804545"/>
      </dsp:txXfrm>
    </dsp:sp>
    <dsp:sp modelId="{6324F41E-0A7E-43CD-BADB-0A07C33B7A40}">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F597-B471-4DC3-BAA2-7F092FDC5828}">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Kicking, pinching, choking, hair pulling, or burning</a:t>
          </a:r>
        </a:p>
      </dsp:txBody>
      <dsp:txXfrm>
        <a:off x="851785" y="1609089"/>
        <a:ext cx="3848242" cy="804545"/>
      </dsp:txXfrm>
    </dsp:sp>
    <dsp:sp modelId="{EF625F03-7C97-470D-8C69-2B6FC08A23FF}">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82E60-28CB-4803-A813-FD5C93780E07}">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Use of drugs or physical restraints, force-feeding, reckless driving, physical punishment</a:t>
          </a:r>
        </a:p>
      </dsp:txBody>
      <dsp:txXfrm>
        <a:off x="559333" y="2815907"/>
        <a:ext cx="4140694" cy="804545"/>
      </dsp:txXfrm>
    </dsp:sp>
    <dsp:sp modelId="{303BA794-DB27-4EA2-BCF6-292A220F306E}">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F82C-D031-4348-89B0-B31D0878916D}">
      <dsp:nvSpPr>
        <dsp:cNvPr id="0" name=""/>
        <dsp:cNvSpPr/>
      </dsp:nvSpPr>
      <dsp:spPr>
        <a:xfrm>
          <a:off x="0" y="22820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Complaint</a:t>
          </a:r>
        </a:p>
      </dsp:txBody>
      <dsp:txXfrm>
        <a:off x="23388" y="251593"/>
        <a:ext cx="4707786" cy="432338"/>
      </dsp:txXfrm>
    </dsp:sp>
    <dsp:sp modelId="{0612866E-B28B-4D98-9A5B-907024A83051}">
      <dsp:nvSpPr>
        <dsp:cNvPr id="0" name=""/>
        <dsp:cNvSpPr/>
      </dsp:nvSpPr>
      <dsp:spPr>
        <a:xfrm>
          <a:off x="0" y="76780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Unexplained or poorly explained injuries</a:t>
          </a:r>
        </a:p>
      </dsp:txBody>
      <dsp:txXfrm>
        <a:off x="23388" y="791188"/>
        <a:ext cx="4707786" cy="432338"/>
      </dsp:txXfrm>
    </dsp:sp>
    <dsp:sp modelId="{2127F50A-D78C-42DF-88C6-92945F09D170}">
      <dsp:nvSpPr>
        <dsp:cNvPr id="0" name=""/>
        <dsp:cNvSpPr/>
      </dsp:nvSpPr>
      <dsp:spPr>
        <a:xfrm>
          <a:off x="0" y="124691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Fractures, sprains, dislocations, bleeding</a:t>
          </a:r>
        </a:p>
        <a:p>
          <a:pPr marL="171450" lvl="1" indent="-171450" algn="l" defTabSz="711200">
            <a:lnSpc>
              <a:spcPct val="90000"/>
            </a:lnSpc>
            <a:spcBef>
              <a:spcPct val="0"/>
            </a:spcBef>
            <a:spcAft>
              <a:spcPct val="20000"/>
            </a:spcAft>
            <a:buChar char="•"/>
          </a:pPr>
          <a:r>
            <a:rPr lang="en-US" sz="1600" kern="1200" dirty="0"/>
            <a:t>Bruises, bites, cuts, sores, burns, scars, head trauma</a:t>
          </a:r>
        </a:p>
      </dsp:txBody>
      <dsp:txXfrm>
        <a:off x="0" y="1246915"/>
        <a:ext cx="4754562" cy="499904"/>
      </dsp:txXfrm>
    </dsp:sp>
    <dsp:sp modelId="{FD8004AC-5D8A-450F-9C0C-7635A06BA1CE}">
      <dsp:nvSpPr>
        <dsp:cNvPr id="0" name=""/>
        <dsp:cNvSpPr/>
      </dsp:nvSpPr>
      <dsp:spPr>
        <a:xfrm>
          <a:off x="0" y="174682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Behavior Changes</a:t>
          </a:r>
        </a:p>
      </dsp:txBody>
      <dsp:txXfrm>
        <a:off x="23388" y="1770208"/>
        <a:ext cx="4707786" cy="432338"/>
      </dsp:txXfrm>
    </dsp:sp>
    <dsp:sp modelId="{0CBDD9D9-4A90-4824-81B7-A38092E108DC}">
      <dsp:nvSpPr>
        <dsp:cNvPr id="0" name=""/>
        <dsp:cNvSpPr/>
      </dsp:nvSpPr>
      <dsp:spPr>
        <a:xfrm>
          <a:off x="0" y="222593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Withdrawal, aggression, regression, depression</a:t>
          </a:r>
        </a:p>
        <a:p>
          <a:pPr marL="171450" lvl="1" indent="-171450" algn="l" defTabSz="711200">
            <a:lnSpc>
              <a:spcPct val="90000"/>
            </a:lnSpc>
            <a:spcBef>
              <a:spcPct val="0"/>
            </a:spcBef>
            <a:spcAft>
              <a:spcPct val="20000"/>
            </a:spcAft>
            <a:buChar char="•"/>
          </a:pPr>
          <a:r>
            <a:rPr lang="en-US" sz="1600" kern="1200" dirty="0"/>
            <a:t>Substance abuse, attempts to escape, wariness, fear</a:t>
          </a:r>
        </a:p>
      </dsp:txBody>
      <dsp:txXfrm>
        <a:off x="0" y="2225935"/>
        <a:ext cx="4754562" cy="499904"/>
      </dsp:txXfrm>
    </dsp:sp>
    <dsp:sp modelId="{485B3759-CD38-4784-8620-00251C5D2F74}">
      <dsp:nvSpPr>
        <dsp:cNvPr id="0" name=""/>
        <dsp:cNvSpPr/>
      </dsp:nvSpPr>
      <dsp:spPr>
        <a:xfrm>
          <a:off x="0" y="272584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Sudden Changes</a:t>
          </a:r>
        </a:p>
      </dsp:txBody>
      <dsp:txXfrm>
        <a:off x="23388" y="2749228"/>
        <a:ext cx="4707786" cy="432338"/>
      </dsp:txXfrm>
    </dsp:sp>
    <dsp:sp modelId="{C9E0B0C6-79F4-483E-8880-9189ABE2A60B}">
      <dsp:nvSpPr>
        <dsp:cNvPr id="0" name=""/>
        <dsp:cNvSpPr/>
      </dsp:nvSpPr>
      <dsp:spPr>
        <a:xfrm>
          <a:off x="0" y="3204955"/>
          <a:ext cx="47545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Weight loss, tooth loss, or hair loss</a:t>
          </a:r>
        </a:p>
      </dsp:txBody>
      <dsp:txXfrm>
        <a:off x="0" y="3204955"/>
        <a:ext cx="4754562" cy="347760"/>
      </dsp:txXfrm>
    </dsp:sp>
    <dsp:sp modelId="{05AC2ABA-B2C3-4D5D-B63F-1C4727D2F1AC}">
      <dsp:nvSpPr>
        <dsp:cNvPr id="0" name=""/>
        <dsp:cNvSpPr/>
      </dsp:nvSpPr>
      <dsp:spPr>
        <a:xfrm>
          <a:off x="0" y="355271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Other</a:t>
          </a:r>
        </a:p>
      </dsp:txBody>
      <dsp:txXfrm>
        <a:off x="23388" y="3576103"/>
        <a:ext cx="4707786" cy="432338"/>
      </dsp:txXfrm>
    </dsp:sp>
    <dsp:sp modelId="{5F23CCFA-B9B6-4A52-AC7F-2597F383104D}">
      <dsp:nvSpPr>
        <dsp:cNvPr id="0" name=""/>
        <dsp:cNvSpPr/>
      </dsp:nvSpPr>
      <dsp:spPr>
        <a:xfrm>
          <a:off x="0" y="4031831"/>
          <a:ext cx="475456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Different explanations for injuries</a:t>
          </a:r>
        </a:p>
        <a:p>
          <a:pPr marL="171450" lvl="1" indent="-171450" algn="l" defTabSz="711200">
            <a:lnSpc>
              <a:spcPct val="90000"/>
            </a:lnSpc>
            <a:spcBef>
              <a:spcPct val="0"/>
            </a:spcBef>
            <a:spcAft>
              <a:spcPct val="20000"/>
            </a:spcAft>
            <a:buChar char="•"/>
          </a:pPr>
          <a:r>
            <a:rPr lang="en-US" sz="1600" kern="1200" dirty="0"/>
            <a:t>Fear of a particular person</a:t>
          </a:r>
        </a:p>
        <a:p>
          <a:pPr marL="171450" lvl="1" indent="-171450" algn="l" defTabSz="711200">
            <a:lnSpc>
              <a:spcPct val="90000"/>
            </a:lnSpc>
            <a:spcBef>
              <a:spcPct val="0"/>
            </a:spcBef>
            <a:spcAft>
              <a:spcPct val="20000"/>
            </a:spcAft>
            <a:buChar char="•"/>
          </a:pPr>
          <a:r>
            <a:rPr lang="en-US" sz="1600" kern="1200" dirty="0"/>
            <a:t>Frequent/suspicious hospitalizations</a:t>
          </a:r>
        </a:p>
        <a:p>
          <a:pPr marL="171450" lvl="1" indent="-171450" algn="l" defTabSz="711200">
            <a:lnSpc>
              <a:spcPct val="90000"/>
            </a:lnSpc>
            <a:spcBef>
              <a:spcPct val="0"/>
            </a:spcBef>
            <a:spcAft>
              <a:spcPct val="20000"/>
            </a:spcAft>
            <a:buChar char="•"/>
          </a:pPr>
          <a:r>
            <a:rPr lang="en-US" sz="1600" kern="1200" dirty="0"/>
            <a:t>Delays in treatment</a:t>
          </a:r>
        </a:p>
      </dsp:txBody>
      <dsp:txXfrm>
        <a:off x="0" y="4031831"/>
        <a:ext cx="4754562" cy="999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6F56-D6A2-4859-811F-723BC5B6C811}">
      <dsp:nvSpPr>
        <dsp:cNvPr id="0" name=""/>
        <dsp:cNvSpPr/>
      </dsp:nvSpPr>
      <dsp:spPr>
        <a:xfrm>
          <a:off x="0" y="3011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Complaint</a:t>
          </a:r>
        </a:p>
      </dsp:txBody>
      <dsp:txXfrm>
        <a:off x="40094" y="70205"/>
        <a:ext cx="4674374" cy="741151"/>
      </dsp:txXfrm>
    </dsp:sp>
    <dsp:sp modelId="{E1377610-C057-4291-898F-410D8FFCD588}">
      <dsp:nvSpPr>
        <dsp:cNvPr id="0" name=""/>
        <dsp:cNvSpPr/>
      </dsp:nvSpPr>
      <dsp:spPr>
        <a:xfrm>
          <a:off x="0" y="95513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Injuries</a:t>
          </a:r>
        </a:p>
      </dsp:txBody>
      <dsp:txXfrm>
        <a:off x="40094" y="995225"/>
        <a:ext cx="4674374" cy="741151"/>
      </dsp:txXfrm>
    </dsp:sp>
    <dsp:sp modelId="{20A34DD6-702E-4D1E-8644-7BB3FDF92CFB}">
      <dsp:nvSpPr>
        <dsp:cNvPr id="0" name=""/>
        <dsp:cNvSpPr/>
      </dsp:nvSpPr>
      <dsp:spPr>
        <a:xfrm>
          <a:off x="0" y="188968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Behavior Changes</a:t>
          </a:r>
        </a:p>
      </dsp:txBody>
      <dsp:txXfrm>
        <a:off x="40094" y="1929775"/>
        <a:ext cx="4674374" cy="741151"/>
      </dsp:txXfrm>
    </dsp:sp>
    <dsp:sp modelId="{57B5EB4F-D04A-4D9C-92B9-24B361F2A71B}">
      <dsp:nvSpPr>
        <dsp:cNvPr id="0" name=""/>
        <dsp:cNvSpPr/>
      </dsp:nvSpPr>
      <dsp:spPr>
        <a:xfrm>
          <a:off x="0" y="2701491"/>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Inappropriate, unusual, or aggressive behavior</a:t>
          </a:r>
        </a:p>
        <a:p>
          <a:pPr marL="285750" lvl="1" indent="-285750" algn="l" defTabSz="1244600">
            <a:lnSpc>
              <a:spcPct val="90000"/>
            </a:lnSpc>
            <a:spcBef>
              <a:spcPct val="0"/>
            </a:spcBef>
            <a:spcAft>
              <a:spcPct val="20000"/>
            </a:spcAft>
            <a:buChar char="•"/>
          </a:pPr>
          <a:r>
            <a:rPr lang="en-US" sz="2800" kern="1200" dirty="0"/>
            <a:t>Bedwetting, sleep disruptions</a:t>
          </a:r>
        </a:p>
        <a:p>
          <a:pPr marL="285750" lvl="1" indent="-285750" algn="l" defTabSz="1244600">
            <a:lnSpc>
              <a:spcPct val="90000"/>
            </a:lnSpc>
            <a:spcBef>
              <a:spcPct val="0"/>
            </a:spcBef>
            <a:spcAft>
              <a:spcPct val="20000"/>
            </a:spcAft>
            <a:buChar char="•"/>
          </a:pPr>
          <a:r>
            <a:rPr lang="en-US" sz="2800" kern="1200" dirty="0"/>
            <a:t>Fear of the dark, avoids undressing, overdresses</a:t>
          </a:r>
        </a:p>
      </dsp:txBody>
      <dsp:txXfrm>
        <a:off x="0" y="2701491"/>
        <a:ext cx="4754562" cy="2347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A22A-1526-4298-B1DF-43CF1D1F4B47}">
      <dsp:nvSpPr>
        <dsp:cNvPr id="0" name=""/>
        <dsp:cNvSpPr/>
      </dsp:nvSpPr>
      <dsp:spPr>
        <a:xfrm>
          <a:off x="-5030779" y="-770759"/>
          <a:ext cx="5991280" cy="5991280"/>
        </a:xfrm>
        <a:prstGeom prst="blockArc">
          <a:avLst>
            <a:gd name="adj1" fmla="val 18900000"/>
            <a:gd name="adj2" fmla="val 2700000"/>
            <a:gd name="adj3" fmla="val 36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0B4B0-1BEF-4D0E-971E-F4105593DA85}">
      <dsp:nvSpPr>
        <dsp:cNvPr id="0" name=""/>
        <dsp:cNvSpPr/>
      </dsp:nvSpPr>
      <dsp:spPr>
        <a:xfrm>
          <a:off x="617754" y="444976"/>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Verbal assaults, insults, threats</a:t>
          </a:r>
        </a:p>
      </dsp:txBody>
      <dsp:txXfrm>
        <a:off x="617754" y="444976"/>
        <a:ext cx="4743866" cy="889952"/>
      </dsp:txXfrm>
    </dsp:sp>
    <dsp:sp modelId="{A81C082D-9258-4BE4-BC4D-274BBC1B0F01}">
      <dsp:nvSpPr>
        <dsp:cNvPr id="0" name=""/>
        <dsp:cNvSpPr/>
      </dsp:nvSpPr>
      <dsp:spPr>
        <a:xfrm>
          <a:off x="61534" y="333732"/>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ACD1F-B909-44EA-BD6D-A2CF1FC74C08}">
      <dsp:nvSpPr>
        <dsp:cNvPr id="0" name=""/>
        <dsp:cNvSpPr/>
      </dsp:nvSpPr>
      <dsp:spPr>
        <a:xfrm>
          <a:off x="941252" y="1779904"/>
          <a:ext cx="4420368"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Intimidation, humiliation, harassment</a:t>
          </a:r>
        </a:p>
      </dsp:txBody>
      <dsp:txXfrm>
        <a:off x="941252" y="1779904"/>
        <a:ext cx="4420368" cy="889952"/>
      </dsp:txXfrm>
    </dsp:sp>
    <dsp:sp modelId="{A9800BCE-EC66-4230-9D2D-15A61E87994D}">
      <dsp:nvSpPr>
        <dsp:cNvPr id="0" name=""/>
        <dsp:cNvSpPr/>
      </dsp:nvSpPr>
      <dsp:spPr>
        <a:xfrm>
          <a:off x="385031" y="1668660"/>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8F8B-E16B-45DD-B28C-FBDDE98FC107}">
      <dsp:nvSpPr>
        <dsp:cNvPr id="0" name=""/>
        <dsp:cNvSpPr/>
      </dsp:nvSpPr>
      <dsp:spPr>
        <a:xfrm>
          <a:off x="617754" y="3114833"/>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Isolation from family, friends, activities</a:t>
          </a:r>
        </a:p>
      </dsp:txBody>
      <dsp:txXfrm>
        <a:off x="617754" y="3114833"/>
        <a:ext cx="4743866" cy="889952"/>
      </dsp:txXfrm>
    </dsp:sp>
    <dsp:sp modelId="{CBB75CCA-EA27-4399-A172-72303832A7F2}">
      <dsp:nvSpPr>
        <dsp:cNvPr id="0" name=""/>
        <dsp:cNvSpPr/>
      </dsp:nvSpPr>
      <dsp:spPr>
        <a:xfrm>
          <a:off x="61534" y="3003589"/>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AD1C-AFEF-40F7-BFA3-99626666EADD}">
      <dsp:nvSpPr>
        <dsp:cNvPr id="0" name=""/>
        <dsp:cNvSpPr/>
      </dsp:nvSpPr>
      <dsp:spPr>
        <a:xfrm>
          <a:off x="0" y="56499"/>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Complaint</a:t>
          </a:r>
        </a:p>
      </dsp:txBody>
      <dsp:txXfrm>
        <a:off x="34526" y="91025"/>
        <a:ext cx="5136735" cy="638212"/>
      </dsp:txXfrm>
    </dsp:sp>
    <dsp:sp modelId="{D383F885-1CBD-4AF5-A3E3-D6990F988BF2}">
      <dsp:nvSpPr>
        <dsp:cNvPr id="0" name=""/>
        <dsp:cNvSpPr/>
      </dsp:nvSpPr>
      <dsp:spPr>
        <a:xfrm>
          <a:off x="0" y="85304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Changes</a:t>
          </a:r>
        </a:p>
      </dsp:txBody>
      <dsp:txXfrm>
        <a:off x="34526" y="887570"/>
        <a:ext cx="5136735" cy="638212"/>
      </dsp:txXfrm>
    </dsp:sp>
    <dsp:sp modelId="{93C5D703-67A9-4CFC-952E-FC99513964A1}">
      <dsp:nvSpPr>
        <dsp:cNvPr id="0" name=""/>
        <dsp:cNvSpPr/>
      </dsp:nvSpPr>
      <dsp:spPr>
        <a:xfrm>
          <a:off x="0" y="1560308"/>
          <a:ext cx="520578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Weight loss or gain</a:t>
          </a:r>
        </a:p>
        <a:p>
          <a:pPr marL="228600" lvl="1" indent="-228600" algn="l" defTabSz="1066800">
            <a:lnSpc>
              <a:spcPct val="90000"/>
            </a:lnSpc>
            <a:spcBef>
              <a:spcPct val="0"/>
            </a:spcBef>
            <a:spcAft>
              <a:spcPct val="20000"/>
            </a:spcAft>
            <a:buChar char="•"/>
          </a:pPr>
          <a:r>
            <a:rPr lang="en-US" sz="2400" kern="1200" dirty="0"/>
            <a:t>Depression, confusion, agitation, withdrawal</a:t>
          </a:r>
        </a:p>
      </dsp:txBody>
      <dsp:txXfrm>
        <a:off x="0" y="1560308"/>
        <a:ext cx="5205787" cy="1058805"/>
      </dsp:txXfrm>
    </dsp:sp>
    <dsp:sp modelId="{047F1B87-F076-47CC-9A4D-4A7A69E0B892}">
      <dsp:nvSpPr>
        <dsp:cNvPr id="0" name=""/>
        <dsp:cNvSpPr/>
      </dsp:nvSpPr>
      <dsp:spPr>
        <a:xfrm>
          <a:off x="0" y="261911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Physical signs</a:t>
          </a:r>
        </a:p>
      </dsp:txBody>
      <dsp:txXfrm>
        <a:off x="34526" y="2653640"/>
        <a:ext cx="5136735" cy="638212"/>
      </dsp:txXfrm>
    </dsp:sp>
    <dsp:sp modelId="{A455B21B-EC4A-4B5F-9836-E8EB63A23481}">
      <dsp:nvSpPr>
        <dsp:cNvPr id="0" name=""/>
        <dsp:cNvSpPr/>
      </dsp:nvSpPr>
      <dsp:spPr>
        <a:xfrm>
          <a:off x="0" y="3326379"/>
          <a:ext cx="5205787"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Rashes, hives, facial tics, stomach aches, elevated blood pressure</a:t>
          </a:r>
        </a:p>
        <a:p>
          <a:pPr marL="228600" lvl="1" indent="-228600" algn="l" defTabSz="1066800">
            <a:lnSpc>
              <a:spcPct val="90000"/>
            </a:lnSpc>
            <a:spcBef>
              <a:spcPct val="0"/>
            </a:spcBef>
            <a:spcAft>
              <a:spcPct val="20000"/>
            </a:spcAft>
            <a:buChar char="•"/>
          </a:pPr>
          <a:r>
            <a:rPr lang="en-US" sz="2400" kern="1200" dirty="0"/>
            <a:t>Nervous habits (biting, rocking, head-banging, bedwetting, thumb sucking)</a:t>
          </a:r>
        </a:p>
      </dsp:txBody>
      <dsp:txXfrm>
        <a:off x="0" y="3326379"/>
        <a:ext cx="5205787" cy="13475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68796EA6-6F25-4F19-87BA-7ADCC16DAEFF}" type="datetimeFigureOut">
              <a:rPr lang="en-US" smtClean="0"/>
              <a:t>05/11/2018</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C39C172E-A8B5-46F6-B05C-DFA3E2E0F207}" type="datetimeFigureOut">
              <a:rPr lang="en-US" smtClean="0"/>
              <a:t>05/11/2018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dcourts.gov/family/forms/ccgn013.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registers.maryland.gov/main/forms/RW1342.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hr.maryland.gov/child-support-servic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mdcourts.gov/selfhelp/mcshc.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ourts.state.md.us/family/guardianship/videoseries/signsofneglec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ourts.state.md.us/family/guardianship/videoseries/respondingtoabuseandnegle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ourts.state.md.us/family/guardianship/videoseries/howtopreventabuseandneglec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ourts.state.md.us/sites/default/files/court-forms/ccgn028.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registers.maryland.gov/main/forms/RW1320.pdf" TargetMode="External"/><Relationship Id="rId5" Type="http://schemas.openxmlformats.org/officeDocument/2006/relationships/hyperlink" Target="https://www.courts.state.md.us/sites/default/files/import/family/forms/ccgn012.pdf" TargetMode="External"/><Relationship Id="rId4" Type="http://schemas.openxmlformats.org/officeDocument/2006/relationships/hyperlink" Target="https://www.courts.state.md.us/sites/default/files/court-forms/ccgn029.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ourts.state.md.us/sites/default/files/court-forms/ccgn026.pdf" TargetMode="External"/><Relationship Id="rId7" Type="http://schemas.openxmlformats.org/officeDocument/2006/relationships/hyperlink" Target="http://registers.maryland.gov/main/forms/RW1320.pdf"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courts.state.md.us/sites/default/files/import/family/forms/ccgn012.pdf" TargetMode="External"/><Relationship Id="rId5" Type="http://schemas.openxmlformats.org/officeDocument/2006/relationships/hyperlink" Target="https://www.courts.state.md.us/sites/default/files/import/family/forms/ccgn030.pdf" TargetMode="External"/><Relationship Id="rId4" Type="http://schemas.openxmlformats.org/officeDocument/2006/relationships/hyperlink" Target="https://www.courts.state.md.us/sites/default/files/court-forms/ccgn027.pdf"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registers.maryland.gov/main/forms/RW1320.pd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1.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Thank you for agreeing to serve as guardian of a minor.  The court chose you because you were the best person for the job and appreciates the commitment you made.  </a:t>
            </a:r>
          </a:p>
          <a:p>
            <a:endParaRPr lang="en-US" dirty="0"/>
          </a:p>
          <a:p>
            <a:endParaRPr lang="en-US" dirty="0"/>
          </a:p>
          <a:p>
            <a:r>
              <a:rPr lang="en-US" i="1" dirty="0"/>
              <a:t>This program </a:t>
            </a:r>
            <a:r>
              <a:rPr lang="en-US" i="1" baseline="0" dirty="0"/>
              <a:t>was developed by the Guardianship/Vulnerable Adults Workgroup of the Maryland Judicial Council’s Domestic Law Committee.</a:t>
            </a:r>
            <a:endParaRPr lang="en-US" i="1" dirty="0"/>
          </a:p>
          <a:p>
            <a:endParaRPr lang="en-US" dirty="0"/>
          </a:p>
          <a:p>
            <a:r>
              <a:rPr lang="en-US" dirty="0"/>
              <a:t>Rev. 05.2018</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After appointment of a guardian, and throughout the guardianship, interested persons ask the court to resolve issues with the guardianship and are entitled to notification about certain guardianship events.</a:t>
            </a:r>
          </a:p>
          <a:p>
            <a:pPr defTabSz="966470">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7093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418893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may give you the power to any of the following:</a:t>
            </a:r>
          </a:p>
          <a:p>
            <a:pPr marL="181225" indent="-181225">
              <a:buFont typeface="Arial" panose="020B0604020202020204" pitchFamily="34" charset="0"/>
              <a:buChar char="•"/>
            </a:pPr>
            <a:r>
              <a:rPr lang="en-US" b="1" dirty="0"/>
              <a:t>Provide food, shelter, clothing, and care for minor</a:t>
            </a:r>
            <a:r>
              <a:rPr lang="en-US" dirty="0"/>
              <a:t> - This involves taking care of the minor’s food, clothing, social, recreational, and training or educational needs.</a:t>
            </a:r>
          </a:p>
          <a:p>
            <a:pPr marL="181225" indent="-181225">
              <a:buFont typeface="Arial" panose="020B0604020202020204" pitchFamily="34" charset="0"/>
              <a:buChar char="•"/>
            </a:pPr>
            <a:r>
              <a:rPr lang="en-US" b="1" dirty="0"/>
              <a:t>Caring for the minor’s personal items – </a:t>
            </a:r>
            <a:r>
              <a:rPr lang="en-US" dirty="0"/>
              <a:t>This involves taking reasonable care of the minor’s clothing, furniture, vehicles, and other personal items and taking steps to protect the minor’s property if needed.</a:t>
            </a:r>
          </a:p>
          <a:p>
            <a:pPr marL="181225" indent="-181225">
              <a:buFont typeface="Arial" panose="020B0604020202020204" pitchFamily="34" charset="0"/>
              <a:buChar char="•"/>
            </a:pPr>
            <a:r>
              <a:rPr lang="en-US" b="1" dirty="0"/>
              <a:t>Arrange for services and care </a:t>
            </a:r>
            <a:r>
              <a:rPr lang="en-US" dirty="0"/>
              <a:t>– This involves pursuing government or private services and resources that promote the well-being and safety of the minor. Some government benefits must be applied for and someone will need to apply for them on behalf of the minor.  If the minor has a guardian of the property or another person handling his or her financial affairs, contact that person about applying for those benefits.  </a:t>
            </a:r>
          </a:p>
          <a:p>
            <a:pPr marL="181225" indent="-181225">
              <a:buFont typeface="Arial" panose="020B0604020202020204" pitchFamily="34" charset="0"/>
              <a:buChar char="•"/>
            </a:pPr>
            <a:r>
              <a:rPr lang="en-US" b="1" dirty="0"/>
              <a:t>Request funds for the minor’s care from the guardian of the property </a:t>
            </a:r>
            <a:r>
              <a:rPr lang="en-US" dirty="0"/>
              <a:t>(if one is appointed) – This involves taking steps to compel a guardian of the property or representative payee to ask for the court’s approval to use funds from the guardianship estate to pay for expenses related to the minor’s care, comfort, and welfare. You will need to work with the guardian of the property or Representative Payee throughout the guardianship to meet and pay for the minor’s needs.</a:t>
            </a:r>
          </a:p>
          <a:p>
            <a:pPr marL="181225" indent="-181225">
              <a:buFont typeface="Arial" panose="020B0604020202020204" pitchFamily="34" charset="0"/>
              <a:buChar char="•"/>
            </a:pPr>
            <a:r>
              <a:rPr lang="en-US" b="1" dirty="0"/>
              <a:t>Give necessary consent or approval for medical or other professional care – </a:t>
            </a:r>
            <a:r>
              <a:rPr lang="en-US" dirty="0"/>
              <a:t>This involves coordinating and giving consent to allow the minor to receive medical or other professional care, treatment, counseling, or services.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50100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715057"/>
          </a:xfrm>
        </p:spPr>
        <p:txBody>
          <a:bodyPr/>
          <a:lstStyle/>
          <a:p>
            <a:r>
              <a:rPr lang="en-US" sz="1100" dirty="0"/>
              <a:t>There are certain actions you cannot take without prior court approval.</a:t>
            </a:r>
          </a:p>
          <a:p>
            <a:endParaRPr lang="en-US" sz="1100" dirty="0"/>
          </a:p>
          <a:p>
            <a:r>
              <a:rPr lang="en-US" sz="1100" dirty="0"/>
              <a:t>If you need to perform any of these acts, ask the court for permission in writing.</a:t>
            </a:r>
          </a:p>
          <a:p>
            <a:endParaRPr lang="en-US" sz="1100" dirty="0"/>
          </a:p>
          <a:p>
            <a:r>
              <a:rPr lang="en-US" sz="1100" b="1" dirty="0"/>
              <a:t>Which form?</a:t>
            </a:r>
          </a:p>
          <a:p>
            <a:pPr marL="171450" indent="-171450">
              <a:buFont typeface="Arial" panose="020B0604020202020204" pitchFamily="34" charset="0"/>
              <a:buChar char="•"/>
            </a:pPr>
            <a:r>
              <a:rPr lang="en-US" sz="1100" dirty="0"/>
              <a:t>Motion for Appropriate Relief-Guardianship Proceeding (CC-GN-032): </a:t>
            </a:r>
            <a:r>
              <a:rPr lang="en-US" sz="1100" dirty="0">
                <a:hlinkClick r:id="rId3"/>
              </a:rPr>
              <a:t>https://www.courts.state.md.us/sites/default/files/import/family/forms/ccgn032.pdf</a:t>
            </a:r>
            <a:r>
              <a:rPr lang="en-US" sz="1100" dirty="0"/>
              <a:t> </a:t>
            </a:r>
            <a:endParaRPr lang="en-US" sz="1100" b="1"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391618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must file an </a:t>
            </a:r>
            <a:r>
              <a:rPr lang="en-US" b="1" dirty="0"/>
              <a:t>Annual Report of Guardian of Minor each year</a:t>
            </a:r>
            <a:r>
              <a:rPr lang="en-US" dirty="0"/>
              <a:t> </a:t>
            </a:r>
            <a:r>
              <a:rPr lang="en-US" b="1" dirty="0"/>
              <a:t>within 60 days of the appointment date</a:t>
            </a:r>
            <a:r>
              <a:rPr lang="en-US" dirty="0"/>
              <a:t>.  For example, if you were appointed as guardian on March 1, 2017, your first annual report would be due not later than April 30, 2018.  </a:t>
            </a:r>
            <a:br>
              <a:rPr lang="en-US" dirty="0"/>
            </a:br>
            <a:endParaRPr lang="en-US" dirty="0"/>
          </a:p>
          <a:p>
            <a:r>
              <a:rPr lang="en-US" dirty="0"/>
              <a:t>The court uses the report to monitor the minor’s residence and well-being and to make sure you are performing your guardianship duties.  If you do not file the Annual Report on time or fail to address problems with the report, you will be asked to explain why your report was not filed properly and explain why you should not be removed as guardian. </a:t>
            </a:r>
          </a:p>
          <a:p>
            <a:r>
              <a:rPr lang="en-US" dirty="0"/>
              <a:t> </a:t>
            </a:r>
          </a:p>
          <a:p>
            <a:r>
              <a:rPr lang="en-US" b="1" dirty="0"/>
              <a:t>Which form?</a:t>
            </a:r>
          </a:p>
          <a:p>
            <a:pPr marL="171450" indent="-171450">
              <a:buFont typeface="Arial" panose="020B0604020202020204" pitchFamily="34" charset="0"/>
              <a:buChar char="•"/>
            </a:pPr>
            <a:r>
              <a:rPr lang="en-US" dirty="0"/>
              <a:t>Annual Report of Guardian of Minor (Circuit Court Form CC-GN-013): </a:t>
            </a:r>
            <a:r>
              <a:rPr lang="en-US" u="sng" dirty="0">
                <a:hlinkClick r:id="rId3"/>
              </a:rPr>
              <a:t>http://www.mdcourts.gov/family/forms/ccgn013.pdf</a:t>
            </a:r>
            <a:endParaRPr lang="en-US" u="sng" dirty="0"/>
          </a:p>
          <a:p>
            <a:pPr marL="171450" indent="-171450">
              <a:buFont typeface="Arial" panose="020B0604020202020204" pitchFamily="34" charset="0"/>
              <a:buChar char="•"/>
            </a:pPr>
            <a:r>
              <a:rPr lang="en-US" dirty="0"/>
              <a:t>Annual Report of Guardian of the Person (Orphans’ Court Form RW1342): </a:t>
            </a:r>
            <a:r>
              <a:rPr lang="en-US" dirty="0">
                <a:hlinkClick r:id="rId4"/>
              </a:rPr>
              <a:t>http://registers.maryland.gov/main/forms/RW1342.pdf</a:t>
            </a:r>
            <a:r>
              <a:rPr lang="en-US" dirty="0"/>
              <a:t> </a:t>
            </a:r>
          </a:p>
          <a:p>
            <a:endParaRPr lang="en-US" dirty="0"/>
          </a:p>
          <a:p>
            <a:r>
              <a:rPr lang="en-US" dirty="0"/>
              <a:t>Complete the entire form.  Write “not applicable” in sections where you have no information to include.</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3663141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are responsible for making decisions that affect the safety, health, and well-being of the minor.   Some decisions will be easy, but some may be more difficult.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79823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As guardian of the person, you are responsible for making decisions that affect the safety, health, and well-being of the minor.   Some decisions will be easy, but some may be more difficult.  You</a:t>
            </a:r>
            <a:r>
              <a:rPr lang="en-US" baseline="0" dirty="0"/>
              <a:t> must engage in a specific thought process for every decision made.</a:t>
            </a:r>
            <a:endParaRPr lang="en-US" sz="1100" dirty="0"/>
          </a:p>
          <a:p>
            <a:endParaRPr lang="en-US" dirty="0"/>
          </a:p>
          <a:p>
            <a:r>
              <a:rPr lang="en-US" dirty="0"/>
              <a:t>Using the best interest of the child standard</a:t>
            </a:r>
            <a:r>
              <a:rPr lang="en-US" baseline="0" dirty="0"/>
              <a:t> </a:t>
            </a:r>
            <a:r>
              <a:rPr lang="en-US" dirty="0"/>
              <a:t>means weighing the benefits against the burdens an act or decision will have on the minor.  You should consider all possibilities and choose the option that has the most benefit and would result in the least harm for the minor. </a:t>
            </a:r>
          </a:p>
          <a:p>
            <a:endParaRPr lang="en-US" dirty="0"/>
          </a:p>
          <a:p>
            <a:pPr defTabSz="966470">
              <a:defRPr/>
            </a:pPr>
            <a:r>
              <a:rPr lang="en-US" dirty="0"/>
              <a:t>Also consider how decisions about your life will affect the minor.  For example, if you move to another school district, consider the disruption that move will have on the minor’s personal, social, academic life and take steps to ease the transition.</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1519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must give informed consent for the minor to receive care, treatment, or services.  This means that you need to know and understand the purpose, risks, benefits, and alternatives to any treatment or service you are considering for the minor. Your consent must also be given freely and without coercion or undue influence from others.  </a:t>
            </a:r>
          </a:p>
          <a:p>
            <a:endParaRPr lang="en-US" dirty="0"/>
          </a:p>
          <a:p>
            <a:r>
              <a:rPr lang="en-US" b="1" dirty="0"/>
              <a:t>TIP: </a:t>
            </a:r>
            <a:r>
              <a:rPr lang="en-US" dirty="0"/>
              <a:t>While it is good to get input from others, be careful about what information about the minor and about his or her condition you share with others.</a:t>
            </a:r>
          </a:p>
          <a:p>
            <a:r>
              <a:rPr lang="en-US" dirty="0"/>
              <a:t> </a:t>
            </a:r>
          </a:p>
          <a:p>
            <a:r>
              <a:rPr lang="en-US" dirty="0"/>
              <a:t>Be sure to consult with the minor’s guardian of the property or Representative Payee (if any) to cover any expenses related to the care of the minor.  Remember that the court must approve all expenses before they are paid out of the guardianship estate.  </a:t>
            </a:r>
          </a:p>
          <a:p>
            <a:r>
              <a:rPr lang="en-US" dirty="0"/>
              <a:t> </a:t>
            </a:r>
          </a:p>
          <a:p>
            <a:pPr defTabSz="948507">
              <a:defRPr/>
            </a:pPr>
            <a:r>
              <a:rPr lang="en-US" dirty="0"/>
              <a:t> If the minor has a surviving parent who pays child support for the minor, you may be entitled to those payments as the minor’s guardian.  To collect these payments, contact the Maryland Child Support Administration (</a:t>
            </a:r>
            <a:r>
              <a:rPr lang="en-US" u="sng" dirty="0">
                <a:hlinkClick r:id="rId3"/>
              </a:rPr>
              <a:t>http://dhr.maryland.gov/child-support-services/</a:t>
            </a:r>
            <a:r>
              <a:rPr lang="en-US" dirty="0"/>
              <a:t>), an attorney, or the Maryland Courts Self-Help Centers (410-260-1392 or </a:t>
            </a:r>
            <a:r>
              <a:rPr lang="en-US" u="sng" dirty="0">
                <a:hlinkClick r:id="rId4"/>
              </a:rPr>
              <a:t>www.mdcourts.gov/selfhelp</a:t>
            </a:r>
            <a:r>
              <a:rPr lang="en-US" dirty="0"/>
              <a:t>) to learn about your options. </a:t>
            </a:r>
          </a:p>
          <a:p>
            <a:endParaRPr lang="en-US" dirty="0"/>
          </a:p>
          <a:p>
            <a:endParaRPr lang="en-US" dirty="0"/>
          </a:p>
          <a:p>
            <a:endParaRPr lang="en-US"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3011579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9"/>
            <a:ext cx="5852160" cy="4792431"/>
          </a:xfrm>
        </p:spPr>
        <p:txBody>
          <a:bodyPr/>
          <a:lstStyle/>
          <a:p>
            <a:r>
              <a:rPr lang="en-US" b="1" dirty="0"/>
              <a:t>Medical Insurance – </a:t>
            </a:r>
            <a:r>
              <a:rPr lang="en-US" dirty="0"/>
              <a:t>If you plan to cover the minor under your health insurance plan, notify your employer or the carrier about adding the minor as a dependent.  </a:t>
            </a:r>
          </a:p>
          <a:p>
            <a:r>
              <a:rPr lang="en-US" dirty="0"/>
              <a:t> </a:t>
            </a:r>
          </a:p>
          <a:p>
            <a:r>
              <a:rPr lang="en-US" dirty="0"/>
              <a:t>If the minor cannot get medical insurance through you or another source, he or she may eligible for coverage through the state.  A local </a:t>
            </a:r>
            <a:r>
              <a:rPr lang="en-US" b="1" dirty="0"/>
              <a:t>Department of Social Services (DSS)</a:t>
            </a:r>
            <a:r>
              <a:rPr lang="en-US" dirty="0"/>
              <a:t> can help you determine what benefits the minor is entitled to.  To find your local DSS office, call 1-800-322-6347 or visit: </a:t>
            </a:r>
            <a:r>
              <a:rPr lang="en-US" u="sng" dirty="0">
                <a:hlinkClick r:id="rId3"/>
              </a:rPr>
              <a:t>http://dhr.maryland.gov/local-offices/</a:t>
            </a:r>
            <a:r>
              <a:rPr lang="en-US" dirty="0"/>
              <a:t>. </a:t>
            </a:r>
          </a:p>
          <a:p>
            <a:endParaRPr lang="en-US" dirty="0"/>
          </a:p>
          <a:p>
            <a:r>
              <a:rPr lang="en-US" dirty="0"/>
              <a:t>You are not expected to be a medical expert but you are expected to be the minor’s advocate.  As guardian, it is your right to ask questions, get second opinions, and to have information explained to you in way that allows you to make informed decisions. Ask specific questions about the benefits and risks associated with the starting, stopping, or withholding of treatment.  Ask about alternatives to proposed treatments.  Seek the guidance of medical advocates or social workers who can help you make an informed decision.  </a:t>
            </a:r>
          </a:p>
          <a:p>
            <a:r>
              <a:rPr lang="en-US" dirty="0"/>
              <a:t> </a:t>
            </a:r>
          </a:p>
          <a:p>
            <a:pPr lvl="1"/>
            <a:r>
              <a:rPr lang="en-US" b="1" dirty="0"/>
              <a:t>TIP: </a:t>
            </a:r>
            <a:r>
              <a:rPr lang="en-US" dirty="0"/>
              <a:t>As an advocate for the minor, make sure that the experts are aware of and understand the minor’s history, current condition, and anything else that is important for them to know when recommending medical care.  If you do not have this information, put the expert in touch with someone who does.   </a:t>
            </a:r>
          </a:p>
          <a:p>
            <a:r>
              <a:rPr lang="en-US" dirty="0"/>
              <a:t> </a:t>
            </a:r>
          </a:p>
          <a:p>
            <a:r>
              <a:rPr lang="en-US" dirty="0"/>
              <a:t>Before making any medical decision for the minor, gather all the facts and information needed to make an intelligent decision about the minor’s care.  Make sure you understand all the benefits and risks associated with a particular treatment and that you are not being pressured by someone else to make a particular decision.</a:t>
            </a:r>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46220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9"/>
            <a:ext cx="5852160" cy="3293740"/>
          </a:xfrm>
        </p:spPr>
        <p:txBody>
          <a:bodyPr/>
          <a:lstStyle/>
          <a:p>
            <a:r>
              <a:rPr lang="en-US" dirty="0"/>
              <a:t>If the minor is already enrolled in a school, notify the school’s administrator about your appointment as the guardian.  Make sure the school always has your correct contact information.  </a:t>
            </a:r>
          </a:p>
          <a:p>
            <a:r>
              <a:rPr lang="en-US" dirty="0"/>
              <a:t> </a:t>
            </a:r>
          </a:p>
          <a:p>
            <a:r>
              <a:rPr lang="en-US" dirty="0"/>
              <a:t>Like a parent, you should keep track of the minor’s academic performance, meet with teachers, and provide other academic support.  If the minor had a guardian of property, you may be able to have costs for tutors, psychoeducational testing, extracurricular activities, or other educational expenses paid for or reimbursed out of the guardianship estate.  The guardian of the property must get approval from the court to use any guardianship funds.</a:t>
            </a:r>
          </a:p>
          <a:p>
            <a:r>
              <a:rPr lang="en-US" dirty="0"/>
              <a:t> </a:t>
            </a:r>
          </a:p>
          <a:p>
            <a:r>
              <a:rPr lang="en-US" dirty="0"/>
              <a:t>If the minor is not enrolled in school or needs to change school districts, notify the school of your appointments as guardian.</a:t>
            </a:r>
          </a:p>
          <a:p>
            <a:r>
              <a:rPr lang="en-US" dirty="0"/>
              <a:t> </a:t>
            </a:r>
          </a:p>
          <a:p>
            <a:r>
              <a:rPr lang="en-US" dirty="0"/>
              <a:t>Remember, you are to act in the best interest of the minor when making educational decisions. </a:t>
            </a:r>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401061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training will cover your general role and responsibilities as guardian of a minor.</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it is your responsibility to learn about and take advantage of services and resources available through federal, state, county, and private agencies.</a:t>
            </a:r>
          </a:p>
          <a:p>
            <a:endParaRPr lang="en-US" dirty="0"/>
          </a:p>
          <a:p>
            <a:r>
              <a:rPr lang="en-US" b="1" dirty="0"/>
              <a:t>Program Eligibility </a:t>
            </a:r>
          </a:p>
          <a:p>
            <a:r>
              <a:rPr lang="en-US" dirty="0"/>
              <a:t>Some service programs provide services regardless of ability to pay, while other may be means-based or have other eligibility requirements. Some services may be payable through government programs the minor receives benefits from such as Medicare, the Social Security Administration, or U.S. Department of Veterans Affairs.  </a:t>
            </a:r>
          </a:p>
          <a:p>
            <a:r>
              <a:rPr lang="en-US" dirty="0"/>
              <a:t> </a:t>
            </a:r>
          </a:p>
          <a:p>
            <a:r>
              <a:rPr lang="en-US" dirty="0"/>
              <a:t>If the minor does not receive benefits through one of these government programs, he or she may be eligible for them if he or she meets specific eligibility requirements.  A local </a:t>
            </a:r>
            <a:r>
              <a:rPr lang="en-US" b="1" dirty="0"/>
              <a:t>Department of Social Services (DSS)</a:t>
            </a:r>
            <a:r>
              <a:rPr lang="en-US" dirty="0"/>
              <a:t> can help you determine what benefits the minor is entitled to and access medical, cash, and other public assistance.  To find your local DSS office, call 1-800-322-6347 or visit: </a:t>
            </a:r>
            <a:r>
              <a:rPr lang="en-US" u="sng" dirty="0">
                <a:hlinkClick r:id="rId3"/>
              </a:rPr>
              <a:t>http://dhr.maryland.gov/local-offices/</a:t>
            </a:r>
            <a:r>
              <a:rPr lang="en-US" dirty="0"/>
              <a: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187362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Maryland Community Service Locator is an online resource director</a:t>
            </a:r>
            <a:r>
              <a:rPr lang="en-US" baseline="0" dirty="0"/>
              <a:t>y you can use to find services for the minor.</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84919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6"/>
          </a:xfrm>
        </p:spPr>
        <p:txBody>
          <a:bodyPr/>
          <a:lstStyle/>
          <a:p>
            <a:r>
              <a:rPr lang="en-US" dirty="0"/>
              <a:t>As guardian of the person, it is your responsibility to learn about and take advantage of services and resources available through federal, state, county, and private agencies.</a:t>
            </a:r>
          </a:p>
          <a:p>
            <a:endParaRPr lang="en-US" dirty="0"/>
          </a:p>
          <a:p>
            <a:r>
              <a:rPr lang="en-US" b="1" dirty="0"/>
              <a:t>Program Eligibility </a:t>
            </a:r>
          </a:p>
          <a:p>
            <a:r>
              <a:rPr lang="en-US" dirty="0"/>
              <a:t>Some service programs provide services regardless of ability to pay, while other may be means-based or have other eligibility requirements. Some services may be payable through government programs the minor receives benefits from such as Medicare, the Social Security Administration, or U.S. Department of Veterans Affairs.  </a:t>
            </a:r>
          </a:p>
          <a:p>
            <a:r>
              <a:rPr lang="en-US" dirty="0"/>
              <a:t> </a:t>
            </a:r>
          </a:p>
          <a:p>
            <a:r>
              <a:rPr lang="en-US" dirty="0"/>
              <a:t>If the minor does not receive benefits through one of these government programs, he or she may be eligible for them if he or she meets specific eligibility requirements.  A local </a:t>
            </a:r>
            <a:r>
              <a:rPr lang="en-US" b="1" dirty="0"/>
              <a:t>Department of Social Services (DSS)</a:t>
            </a:r>
            <a:r>
              <a:rPr lang="en-US" dirty="0"/>
              <a:t> can help you determine what benefits the minor is entitled to and access medical, cash, and other public assistance.  To find your local DSS office, call 1-800-322-6347 or visit: </a:t>
            </a:r>
            <a:r>
              <a:rPr lang="en-US" u="sng" dirty="0">
                <a:hlinkClick r:id="rId3"/>
              </a:rPr>
              <a:t>http://dhr.maryland.gov/local-offices/</a:t>
            </a:r>
            <a:r>
              <a:rPr lang="en-US" dirty="0"/>
              <a: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379366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under guardianship are vulnerable and often targeted because of their age, physical, intellectual, or emotional limitations, and their dependence on others for basic needs.  Depending on the person under guardianship’s age or disability, he or she may not be able to communicate if they are being hurt or be less able to recognize and avoid danger.  If they are being hurt by a caregiver, spouse, or child, they may not report abuse because they are afraid of what will happen to them or to protect the abuser.  </a:t>
            </a:r>
          </a:p>
          <a:p>
            <a:endParaRPr lang="en-US" dirty="0"/>
          </a:p>
          <a:p>
            <a:r>
              <a:rPr lang="en-US" dirty="0"/>
              <a:t>Victims of crime often suffer physical, psychological, and financial injuries from which it can be difficult to recover from.  As guardian, you are in a unique position to help identify when the person under your care is being harmed.</a:t>
            </a:r>
          </a:p>
          <a:p>
            <a:endParaRPr lang="en-US" dirty="0"/>
          </a:p>
          <a:p>
            <a:r>
              <a:rPr lang="en-US" dirty="0"/>
              <a:t>There are signs or indicators that someone is being abused that may be explained by other causes.  It is important to keep in mind that a single indicator is usually not proof of abuse, so be on the lookout for patterns or suggestions that there might be a problem.  </a:t>
            </a:r>
          </a:p>
          <a:p>
            <a:endParaRPr lang="en-US" dirty="0"/>
          </a:p>
          <a:p>
            <a:endParaRPr lang="en-US" dirty="0"/>
          </a:p>
          <a:p>
            <a:r>
              <a:rPr lang="en-US" b="1" dirty="0"/>
              <a:t>Guardian Video Series: Abuse, Neglect, &amp; Exploitation</a:t>
            </a:r>
          </a:p>
          <a:p>
            <a:r>
              <a:rPr lang="en-US" dirty="0">
                <a:hlinkClick r:id="rId3"/>
              </a:rPr>
              <a:t>https://www.courts.state.md.us/family/guardianship/videoseries/abuseneglect</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337045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5" y="4772072"/>
            <a:ext cx="6106602" cy="4513442"/>
          </a:xfrm>
        </p:spPr>
        <p:txBody>
          <a:bodyPr/>
          <a:lstStyle/>
          <a:p>
            <a:pPr defTabSz="948507">
              <a:defRPr/>
            </a:pPr>
            <a:r>
              <a:rPr lang="en-US" dirty="0"/>
              <a:t>Physical abuse is the use of physical force that may result in bodily injury, physical pain, or impairment. It includes: </a:t>
            </a:r>
          </a:p>
          <a:p>
            <a:pPr marL="177845" indent="-177845" defTabSz="948507">
              <a:buFont typeface="Arial" panose="020B0604020202020204" pitchFamily="34" charset="0"/>
              <a:buChar char="•"/>
              <a:defRPr/>
            </a:pPr>
            <a:r>
              <a:rPr lang="en-US" dirty="0"/>
              <a:t>Hitting, beating, pushing, shoving, shaking, and slapping</a:t>
            </a:r>
          </a:p>
          <a:p>
            <a:pPr marL="177845" indent="-177845" defTabSz="948507">
              <a:buFont typeface="Arial" panose="020B0604020202020204" pitchFamily="34" charset="0"/>
              <a:buChar char="•"/>
              <a:defRPr/>
            </a:pPr>
            <a:r>
              <a:rPr lang="en-US" dirty="0"/>
              <a:t>Kicking, pinching, choking, pulling hair, and burning</a:t>
            </a:r>
          </a:p>
          <a:p>
            <a:pPr marL="177845" indent="-177845" defTabSz="948507">
              <a:buFont typeface="Arial" panose="020B0604020202020204" pitchFamily="34" charset="0"/>
              <a:buChar char="•"/>
              <a:defRPr/>
            </a:pPr>
            <a:r>
              <a:rPr lang="en-US" dirty="0"/>
              <a:t>Inappropriate use of drugs or physical restraints</a:t>
            </a:r>
          </a:p>
          <a:p>
            <a:pPr marL="177845" indent="-177845" defTabSz="948507">
              <a:buFont typeface="Arial" panose="020B0604020202020204" pitchFamily="34" charset="0"/>
              <a:buChar char="•"/>
              <a:defRPr/>
            </a:pPr>
            <a:r>
              <a:rPr lang="en-US" dirty="0"/>
              <a:t>Force-feeding, reckless driving, and physical punishment</a:t>
            </a:r>
          </a:p>
          <a:p>
            <a:endParaRPr lang="en-US" dirty="0"/>
          </a:p>
          <a:p>
            <a:pPr defTabSz="948507">
              <a:defRPr/>
            </a:pPr>
            <a:r>
              <a:rPr lang="en-US" dirty="0"/>
              <a:t>Signs include: </a:t>
            </a:r>
          </a:p>
          <a:p>
            <a:pPr marL="177845" indent="-177845" defTabSz="948507">
              <a:buFont typeface="Arial" panose="020B0604020202020204" pitchFamily="34" charset="0"/>
              <a:buChar char="•"/>
              <a:defRPr/>
            </a:pPr>
            <a:r>
              <a:rPr lang="en-US" dirty="0"/>
              <a:t>A specific complaint of mistreatment</a:t>
            </a:r>
          </a:p>
          <a:p>
            <a:pPr marL="177845" indent="-177845" defTabSz="948507">
              <a:buFont typeface="Arial" panose="020B0604020202020204" pitchFamily="34" charset="0"/>
              <a:buChar char="•"/>
              <a:defRPr/>
            </a:pPr>
            <a:r>
              <a:rPr lang="en-US" dirty="0"/>
              <a:t>Unexplained or poorly-explained injuries, such as fractures, sprains, dislocations, or bleeding</a:t>
            </a:r>
          </a:p>
          <a:p>
            <a:pPr marL="177845" indent="-177845" defTabSz="948507">
              <a:buFont typeface="Arial" panose="020B0604020202020204" pitchFamily="34" charset="0"/>
              <a:buChar char="•"/>
              <a:defRPr/>
            </a:pPr>
            <a:r>
              <a:rPr lang="en-US" dirty="0"/>
              <a:t>Bruises, bites, cuts, sores, burns, scars, or head trauma</a:t>
            </a:r>
          </a:p>
          <a:p>
            <a:pPr marL="177845" indent="-177845" defTabSz="948507">
              <a:buFont typeface="Arial" panose="020B0604020202020204" pitchFamily="34" charset="0"/>
              <a:buChar char="•"/>
              <a:defRPr/>
            </a:pPr>
            <a:r>
              <a:rPr lang="en-US" dirty="0"/>
              <a:t>Sudden change in behavior such as withdrawal, aggression, regression, depression, substance abuse, attempts to escape, wariness of physical contact, or fear of certain places</a:t>
            </a:r>
          </a:p>
          <a:p>
            <a:pPr marL="177845" indent="-177845" defTabSz="948507">
              <a:buFont typeface="Arial" panose="020B0604020202020204" pitchFamily="34" charset="0"/>
              <a:buChar char="•"/>
              <a:defRPr/>
            </a:pPr>
            <a:r>
              <a:rPr lang="en-US" dirty="0"/>
              <a:t>Sudden weight loss, tooth loss, or hair loss</a:t>
            </a:r>
          </a:p>
          <a:p>
            <a:pPr marL="177845" indent="-177845" defTabSz="948507">
              <a:buFont typeface="Arial" panose="020B0604020202020204" pitchFamily="34" charset="0"/>
              <a:buChar char="•"/>
              <a:defRPr/>
            </a:pPr>
            <a:r>
              <a:rPr lang="en-US" dirty="0"/>
              <a:t>If the victim and the people around him or her have different explanations for the cause of injuries</a:t>
            </a:r>
          </a:p>
          <a:p>
            <a:pPr marL="177845" indent="-177845" defTabSz="948507">
              <a:buFont typeface="Arial" panose="020B0604020202020204" pitchFamily="34" charset="0"/>
              <a:buChar char="•"/>
              <a:defRPr/>
            </a:pPr>
            <a:r>
              <a:rPr lang="en-US" dirty="0"/>
              <a:t>The victim seems afraid of or wants to avoid a particular person</a:t>
            </a:r>
          </a:p>
          <a:p>
            <a:pPr marL="177845" indent="-177845" defTabSz="948507">
              <a:buFont typeface="Arial" panose="020B0604020202020204" pitchFamily="34" charset="0"/>
              <a:buChar char="•"/>
              <a:defRPr/>
            </a:pPr>
            <a:r>
              <a:rPr lang="en-US" dirty="0"/>
              <a:t>Frequent or suspicious hospitalizations, or if there are delays between the on-set of an injury and seeking medical care</a:t>
            </a:r>
          </a:p>
          <a:p>
            <a:pPr marL="177845" indent="-177845" defTabSz="948507">
              <a:buFont typeface="Arial" panose="020B0604020202020204" pitchFamily="34" charset="0"/>
              <a:buChar char="•"/>
              <a:defRPr/>
            </a:pPr>
            <a:endParaRPr lang="en-US" dirty="0"/>
          </a:p>
          <a:p>
            <a:pPr marL="177845" indent="-177845" defTabSz="948507">
              <a:buFont typeface="Arial" panose="020B0604020202020204" pitchFamily="34" charset="0"/>
              <a:buChar char="•"/>
              <a:defRPr/>
            </a:pPr>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1439797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p:spPr>
        <p:txBody>
          <a:bodyPr/>
          <a:lstStyle/>
          <a:p>
            <a:r>
              <a:rPr lang="en-US" dirty="0"/>
              <a:t>Sexual abuse is nonconsensual sexual contact of any kind. It includes rape, molestation, and any sexual conduct with a person who is unable to consent.  </a:t>
            </a:r>
          </a:p>
          <a:p>
            <a:endParaRPr lang="en-US" dirty="0"/>
          </a:p>
          <a:p>
            <a:r>
              <a:rPr lang="en-US" dirty="0"/>
              <a:t>Most victims of sexual abuse are women. But men may also be victims.  Children and people who have physical or cognitive disabilities are particularly vulnerable. </a:t>
            </a:r>
          </a:p>
          <a:p>
            <a:endParaRPr lang="en-US" dirty="0"/>
          </a:p>
          <a:p>
            <a:pPr defTabSz="948507">
              <a:defRPr/>
            </a:pPr>
            <a:r>
              <a:rPr lang="en-US" dirty="0"/>
              <a:t>Signs of sexual abuse include:</a:t>
            </a:r>
          </a:p>
          <a:p>
            <a:pPr marL="177845" indent="-177845" defTabSz="948507">
              <a:buFont typeface="Arial" panose="020B0604020202020204" pitchFamily="34" charset="0"/>
              <a:buChar char="•"/>
              <a:defRPr/>
            </a:pPr>
            <a:r>
              <a:rPr lang="en-US" dirty="0"/>
              <a:t>A specific complaint by the victim</a:t>
            </a:r>
          </a:p>
          <a:p>
            <a:pPr marL="177845" indent="-177845" defTabSz="948507">
              <a:buFont typeface="Arial" panose="020B0604020202020204" pitchFamily="34" charset="0"/>
              <a:buChar char="•"/>
              <a:defRPr/>
            </a:pPr>
            <a:r>
              <a:rPr lang="en-US" dirty="0"/>
              <a:t>Report of genital or anal pain, irritation, or bleeding, difficultly walking or sitting, torn, stained, or bloody underclothing, and sexually transmitted diseases</a:t>
            </a:r>
          </a:p>
          <a:p>
            <a:pPr marL="177845" indent="-177845" defTabSz="948507">
              <a:buFont typeface="Arial" panose="020B0604020202020204" pitchFamily="34" charset="0"/>
              <a:buChar char="•"/>
              <a:defRPr/>
            </a:pPr>
            <a:r>
              <a:rPr lang="en-US" dirty="0"/>
              <a:t>Behavior changes including inappropriate, unusual, or aggressive sexual behavior, bed wetting, and changes in sleep patterns (over- or under-sleeping and nightmares)</a:t>
            </a:r>
          </a:p>
          <a:p>
            <a:pPr marL="177845" indent="-177845" defTabSz="948507">
              <a:buFont typeface="Arial" panose="020B0604020202020204" pitchFamily="34" charset="0"/>
              <a:buChar char="•"/>
              <a:defRPr/>
            </a:pPr>
            <a:r>
              <a:rPr lang="en-US" dirty="0"/>
              <a:t>Victim suddenly afraid of the dark, avoids undressing, or wears extra layers of clothing</a:t>
            </a:r>
          </a:p>
          <a:p>
            <a:pPr marL="177845" indent="-177845" defTabSz="948507">
              <a:buFont typeface="Arial" panose="020B0604020202020204" pitchFamily="34" charset="0"/>
              <a:buChar char="•"/>
              <a:defRPr/>
            </a:pPr>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2610072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abuse is the infliction of pain, anguish, or distress. Sometimes, it’s called psychological abuse. </a:t>
            </a:r>
          </a:p>
          <a:p>
            <a:endParaRPr lang="en-US" dirty="0"/>
          </a:p>
          <a:p>
            <a:r>
              <a:rPr lang="en-US" dirty="0"/>
              <a:t>Someone may cause emotional abuse by using verbal assaults, insults, or threats. Emotional abuse also includes:</a:t>
            </a:r>
          </a:p>
          <a:p>
            <a:pPr marL="177845" indent="-177845">
              <a:buFont typeface="Arial" panose="020B0604020202020204" pitchFamily="34" charset="0"/>
              <a:buChar char="•"/>
            </a:pPr>
            <a:r>
              <a:rPr lang="en-US" dirty="0"/>
              <a:t>Intimidation, humiliation, and harassment</a:t>
            </a:r>
          </a:p>
          <a:p>
            <a:pPr marL="177845" indent="-177845">
              <a:buFont typeface="Arial" panose="020B0604020202020204" pitchFamily="34" charset="0"/>
              <a:buChar char="•"/>
            </a:pPr>
            <a:r>
              <a:rPr lang="en-US" dirty="0"/>
              <a:t>Isolating a person from his or her family, friends, or regular activities </a:t>
            </a:r>
          </a:p>
          <a:p>
            <a:endParaRPr lang="en-US" dirty="0"/>
          </a:p>
          <a:p>
            <a:r>
              <a:rPr lang="en-US" dirty="0"/>
              <a:t>Signs of emotional abuse include:</a:t>
            </a:r>
          </a:p>
          <a:p>
            <a:pPr marL="177845" indent="-177845">
              <a:buFont typeface="Arial" panose="020B0604020202020204" pitchFamily="34" charset="0"/>
              <a:buChar char="•"/>
            </a:pPr>
            <a:r>
              <a:rPr lang="en-US" dirty="0"/>
              <a:t>A specific disclosure by the victim</a:t>
            </a:r>
          </a:p>
          <a:p>
            <a:pPr marL="177845" indent="-177845">
              <a:buFont typeface="Arial" panose="020B0604020202020204" pitchFamily="34" charset="0"/>
              <a:buChar char="•"/>
            </a:pPr>
            <a:r>
              <a:rPr lang="en-US" dirty="0"/>
              <a:t>Significant weight loss or gain, depression, confusion, agitation, and withdrawal </a:t>
            </a:r>
          </a:p>
          <a:p>
            <a:pPr marL="177845" indent="-177845">
              <a:buFont typeface="Arial" panose="020B0604020202020204" pitchFamily="34" charset="0"/>
              <a:buChar char="•"/>
            </a:pPr>
            <a:r>
              <a:rPr lang="en-US" dirty="0"/>
              <a:t>Unexplained rashes, hives, facial tics, or stomach aches</a:t>
            </a:r>
          </a:p>
          <a:p>
            <a:pPr marL="177845" indent="-177845">
              <a:buFont typeface="Arial" panose="020B0604020202020204" pitchFamily="34" charset="0"/>
              <a:buChar char="•"/>
            </a:pPr>
            <a:r>
              <a:rPr lang="en-US" dirty="0"/>
              <a:t>Nervous habits such as biting, rocking, or head-banging, or bedwetting and thumb sucking</a:t>
            </a:r>
          </a:p>
          <a:p>
            <a:pPr marL="177845" indent="-177845">
              <a:buFont typeface="Arial" panose="020B0604020202020204" pitchFamily="34" charset="0"/>
              <a:buChar char="•"/>
            </a:pPr>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146549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Perpetrators of abuse could be anyone.  Most victims of abuse are harmed by someone they know including family members, acquaintances, dating partners, or caregivers.</a:t>
            </a:r>
          </a:p>
          <a:p>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290298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5" y="4772072"/>
            <a:ext cx="6106602" cy="4469899"/>
          </a:xfrm>
        </p:spPr>
        <p:txBody>
          <a:bodyPr/>
          <a:lstStyle/>
          <a:p>
            <a:r>
              <a:rPr lang="en-US" dirty="0"/>
              <a:t>Neglect is a caregiver’s refusal or failure to provide for a person’s basic needs. Basic needs include food, water, clothing, shelter, personal hygiene, medication, comfort, or personal safety. </a:t>
            </a:r>
          </a:p>
          <a:p>
            <a:endParaRPr lang="en-US" dirty="0"/>
          </a:p>
          <a:p>
            <a:r>
              <a:rPr lang="en-US" b="1" dirty="0"/>
              <a:t>Passive neglect </a:t>
            </a:r>
            <a:r>
              <a:rPr lang="en-US" dirty="0"/>
              <a:t>occurs when a caregiver is unable to fulfill his or her obligations to another person because of illness, disability, stress, or lack of resources. </a:t>
            </a:r>
          </a:p>
          <a:p>
            <a:endParaRPr lang="en-US" dirty="0"/>
          </a:p>
          <a:p>
            <a:r>
              <a:rPr lang="en-US" b="1" dirty="0"/>
              <a:t>Intentional neglect </a:t>
            </a:r>
            <a:r>
              <a:rPr lang="en-US" dirty="0"/>
              <a:t>occurs when a caregiver is able to fulfill obligations, but refuses to do so. </a:t>
            </a:r>
          </a:p>
          <a:p>
            <a:pPr defTabSz="948507">
              <a:defRPr/>
            </a:pPr>
            <a:endParaRPr lang="en-US" dirty="0"/>
          </a:p>
          <a:p>
            <a:pPr defTabSz="948507">
              <a:defRPr/>
            </a:pPr>
            <a:r>
              <a:rPr lang="en-US" dirty="0"/>
              <a:t>Neglectors may be family members, paid caregivers, or employees of care facilities.</a:t>
            </a:r>
          </a:p>
          <a:p>
            <a:endParaRPr lang="en-US" dirty="0"/>
          </a:p>
          <a:p>
            <a:r>
              <a:rPr lang="en-US" dirty="0"/>
              <a:t>Signs of neglect include:</a:t>
            </a:r>
          </a:p>
          <a:p>
            <a:pPr marL="177845" indent="-177845">
              <a:buFont typeface="Arial" panose="020B0604020202020204" pitchFamily="34" charset="0"/>
              <a:buChar char="•"/>
            </a:pPr>
            <a:r>
              <a:rPr lang="en-US" dirty="0"/>
              <a:t>Poor hygiene, including lice, scabies, severe or untreated rashes or wounds, or bed sores </a:t>
            </a:r>
          </a:p>
          <a:p>
            <a:pPr marL="177845" indent="-177845">
              <a:buFont typeface="Arial" panose="020B0604020202020204" pitchFamily="34" charset="0"/>
              <a:buChar char="•"/>
            </a:pPr>
            <a:r>
              <a:rPr lang="en-US" dirty="0"/>
              <a:t>Malnutrition or dehydration</a:t>
            </a:r>
          </a:p>
          <a:p>
            <a:pPr marL="177845" indent="-177845">
              <a:buFont typeface="Arial" panose="020B0604020202020204" pitchFamily="34" charset="0"/>
              <a:buChar char="•"/>
            </a:pPr>
            <a:r>
              <a:rPr lang="en-US" dirty="0"/>
              <a:t>Hazardous or unsafe conditions such as exposed or improper wiring, no heat, or poor plumbing </a:t>
            </a:r>
          </a:p>
          <a:p>
            <a:pPr marL="177845" indent="-177845">
              <a:buFont typeface="Arial" panose="020B0604020202020204" pitchFamily="34" charset="0"/>
              <a:buChar char="•"/>
            </a:pPr>
            <a:r>
              <a:rPr lang="en-US" dirty="0"/>
              <a:t>Unsanitary conditions, dirt, fleas, bed bugs, lice, soiled bedding, and fecal or urine smell</a:t>
            </a:r>
          </a:p>
          <a:p>
            <a:pPr marL="177845" indent="-177845">
              <a:buFont typeface="Arial" panose="020B0604020202020204" pitchFamily="34" charset="0"/>
              <a:buChar char="•"/>
            </a:pPr>
            <a:r>
              <a:rPr lang="en-US" dirty="0"/>
              <a:t>Unsuitable or missing clothing or a lack of basic medical care or medications</a:t>
            </a:r>
          </a:p>
          <a:p>
            <a:pPr marL="177845" indent="-177845">
              <a:buFont typeface="Arial" panose="020B0604020202020204" pitchFamily="34" charset="0"/>
              <a:buChar char="•"/>
            </a:pPr>
            <a:r>
              <a:rPr lang="en-US" dirty="0"/>
              <a:t>Indications of exposure to the elements, such as excessive sunburn, insect bites, or cold</a:t>
            </a:r>
          </a:p>
          <a:p>
            <a:pPr marL="177845" indent="-177845">
              <a:buFont typeface="Arial" panose="020B0604020202020204" pitchFamily="34" charset="0"/>
              <a:buChar char="•"/>
            </a:pPr>
            <a:r>
              <a:rPr lang="en-US" dirty="0"/>
              <a:t>Behaviors that aren’t age-appropriate, such as bed wetting, wetting, or soiling</a:t>
            </a:r>
          </a:p>
          <a:p>
            <a:pPr marL="177845" indent="-177845">
              <a:buFont typeface="Arial" panose="020B0604020202020204" pitchFamily="34" charset="0"/>
              <a:buChar char="•"/>
            </a:pPr>
            <a:endParaRPr lang="en-US" dirty="0"/>
          </a:p>
          <a:p>
            <a:endParaRPr lang="en-US" b="1" dirty="0"/>
          </a:p>
          <a:p>
            <a:r>
              <a:rPr lang="en-US" b="1" dirty="0"/>
              <a:t>Guardian Video Series: Signs of Neglect</a:t>
            </a:r>
          </a:p>
          <a:p>
            <a:r>
              <a:rPr lang="en-US" dirty="0">
                <a:hlinkClick r:id="rId3"/>
              </a:rPr>
              <a:t>https://www.courts.state.md.us/family/guardianship/videoseries/signsofneglect</a:t>
            </a:r>
            <a:r>
              <a:rPr lang="en-US" dirty="0"/>
              <a:t> </a:t>
            </a:r>
          </a:p>
          <a:p>
            <a:endParaRPr lang="en-US" dirty="0"/>
          </a:p>
          <a:p>
            <a:pPr defTabSz="948507">
              <a:defRPr/>
            </a:pP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1523853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person is in immediate danger, call 911.  </a:t>
            </a:r>
          </a:p>
          <a:p>
            <a:endParaRPr lang="en-US" dirty="0"/>
          </a:p>
          <a:p>
            <a:r>
              <a:rPr lang="en-US" dirty="0"/>
              <a:t>If you are concerned someone is a victim of abuse, neglect, or exploitation but cannot verify the details:</a:t>
            </a:r>
          </a:p>
          <a:p>
            <a:pPr marL="177845" indent="-177845">
              <a:buFont typeface="Arial" panose="020B0604020202020204" pitchFamily="34" charset="0"/>
              <a:buChar char="•"/>
            </a:pPr>
            <a:r>
              <a:rPr lang="en-US" dirty="0"/>
              <a:t>If the person is under the age of 18, call the local Child Protective Services office</a:t>
            </a:r>
          </a:p>
          <a:p>
            <a:pPr marL="177845" indent="-177845">
              <a:buFont typeface="Arial" panose="020B0604020202020204" pitchFamily="34" charset="0"/>
              <a:buChar char="•"/>
            </a:pPr>
            <a:r>
              <a:rPr lang="en-US" dirty="0"/>
              <a:t> If the person is over the age of 18, call the local Adult Protective Services office</a:t>
            </a:r>
          </a:p>
          <a:p>
            <a:endParaRPr lang="en-US" dirty="0"/>
          </a:p>
          <a:p>
            <a:r>
              <a:rPr lang="en-US" dirty="0"/>
              <a:t>Child protective services and adult protective services staff are professionals who are trained to investigate concerns about the safety or well-being of children and vulnerable adults.  They offer services and support to help prevent or reduce the risk of someone being abused or neglected.</a:t>
            </a:r>
          </a:p>
          <a:p>
            <a:endParaRPr lang="en-US" dirty="0"/>
          </a:p>
          <a:p>
            <a:r>
              <a:rPr lang="en-US" dirty="0"/>
              <a:t>It is the job of police and protective services professionals to investigate allegations of abuse and neglect.  If you think someone is being harmed, do not attempt to “investigate” or question potential suspects or witnesses on your own.</a:t>
            </a:r>
          </a:p>
          <a:p>
            <a:endParaRPr lang="en-US" dirty="0"/>
          </a:p>
          <a:p>
            <a:endParaRPr lang="en-US" dirty="0"/>
          </a:p>
          <a:p>
            <a:r>
              <a:rPr lang="en-US" b="1" dirty="0"/>
              <a:t>Guardian Video Series: Responding to Abuse or Neglect</a:t>
            </a:r>
          </a:p>
          <a:p>
            <a:r>
              <a:rPr lang="en-US" dirty="0">
                <a:hlinkClick r:id="rId3"/>
              </a:rPr>
              <a:t>https://www.courts.state.md.us/family/guardianship/videoseries/respondingtoabuseandneglect</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265645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terms and roles that</a:t>
            </a:r>
            <a:r>
              <a:rPr lang="en-US" baseline="0" dirty="0"/>
              <a:t> are important for you to understand as guardian of the person.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6"/>
            <a:ext cx="5852160" cy="5160644"/>
          </a:xfrm>
        </p:spPr>
        <p:txBody>
          <a:bodyPr/>
          <a:lstStyle/>
          <a:p>
            <a:r>
              <a:rPr lang="en-US" sz="1050" dirty="0"/>
              <a:t>You may not see the person under guardianship every day, but your visits are important. Preventing abuse and neglect requires an efficient use of your time with a person under guardianship. Keep records of your visits. Track changes in the person’s behaviors and living conditions. Keep notes on the people in the person’s life (those records may be the key to preventing problems).</a:t>
            </a:r>
          </a:p>
          <a:p>
            <a:endParaRPr lang="en-US" sz="800" dirty="0"/>
          </a:p>
          <a:p>
            <a:r>
              <a:rPr lang="en-US" sz="1050" dirty="0"/>
              <a:t>When visiting with the person under guardianship, ask yourself:</a:t>
            </a:r>
          </a:p>
          <a:p>
            <a:pPr marL="171450" indent="-171450">
              <a:buFont typeface="Arial" panose="020B0604020202020204" pitchFamily="34" charset="0"/>
              <a:buChar char="•"/>
            </a:pPr>
            <a:r>
              <a:rPr lang="en-US" sz="1050" dirty="0"/>
              <a:t>Does he or she report that they are not receiving proper care? </a:t>
            </a:r>
          </a:p>
          <a:p>
            <a:pPr marL="171450" indent="-171450">
              <a:buFont typeface="Arial" panose="020B0604020202020204" pitchFamily="34" charset="0"/>
              <a:buChar char="•"/>
            </a:pPr>
            <a:r>
              <a:rPr lang="en-US" sz="1050" dirty="0"/>
              <a:t>Is the money paid to caregivers or service providers being used as it should be?</a:t>
            </a:r>
          </a:p>
          <a:p>
            <a:pPr marL="171450" indent="-171450">
              <a:buFont typeface="Arial" panose="020B0604020202020204" pitchFamily="34" charset="0"/>
              <a:buChar char="•"/>
            </a:pPr>
            <a:r>
              <a:rPr lang="en-US" sz="1050" dirty="0"/>
              <a:t>Are the person’s clothing, housing, and food needs being met? </a:t>
            </a:r>
          </a:p>
          <a:p>
            <a:pPr marL="171450" indent="-171450">
              <a:buFont typeface="Arial" panose="020B0604020202020204" pitchFamily="34" charset="0"/>
              <a:buChar char="•"/>
            </a:pPr>
            <a:r>
              <a:rPr lang="en-US" sz="1050" dirty="0"/>
              <a:t>Is the has been going to the hospital or doctor’s offices for frequent or unexplained injuries? </a:t>
            </a:r>
          </a:p>
          <a:p>
            <a:pPr marL="171450" indent="-171450">
              <a:buFont typeface="Arial" panose="020B0604020202020204" pitchFamily="34" charset="0"/>
              <a:buChar char="•"/>
            </a:pPr>
            <a:r>
              <a:rPr lang="en-US" sz="1050" dirty="0"/>
              <a:t>Are there conflicting accounts about what caused injuries? </a:t>
            </a:r>
            <a:endParaRPr lang="en-US" sz="600" dirty="0"/>
          </a:p>
          <a:p>
            <a:r>
              <a:rPr lang="en-US" sz="600" dirty="0"/>
              <a:t>	</a:t>
            </a:r>
          </a:p>
          <a:p>
            <a:r>
              <a:rPr lang="en-US" sz="1050" dirty="0"/>
              <a:t>Keep track of changes in the person’s behavior, physical appearance, or physical surroundings. </a:t>
            </a:r>
          </a:p>
          <a:p>
            <a:pPr marL="171450" indent="-171450">
              <a:buFont typeface="Arial" panose="020B0604020202020204" pitchFamily="34" charset="0"/>
              <a:buChar char="•"/>
            </a:pPr>
            <a:r>
              <a:rPr lang="en-US" sz="1050" dirty="0"/>
              <a:t>Does he or she report being harmed or not feeling safe? </a:t>
            </a:r>
          </a:p>
          <a:p>
            <a:pPr marL="171450" indent="-171450">
              <a:buFont typeface="Arial" panose="020B0604020202020204" pitchFamily="34" charset="0"/>
              <a:buChar char="•"/>
            </a:pPr>
            <a:r>
              <a:rPr lang="en-US" sz="1050" dirty="0"/>
              <a:t>Does the person have any injuries that are not explained or for which there are conflicting explanations? </a:t>
            </a:r>
          </a:p>
          <a:p>
            <a:pPr marL="171450" indent="-171450">
              <a:buFont typeface="Arial" panose="020B0604020202020204" pitchFamily="34" charset="0"/>
              <a:buChar char="•"/>
            </a:pPr>
            <a:r>
              <a:rPr lang="en-US" sz="1050" dirty="0"/>
              <a:t>Does he or she seem depressed, scared, agitated, or withdrawn? </a:t>
            </a:r>
          </a:p>
          <a:p>
            <a:pPr marL="171450" indent="-171450">
              <a:buFont typeface="Arial" panose="020B0604020202020204" pitchFamily="34" charset="0"/>
              <a:buChar char="•"/>
            </a:pPr>
            <a:r>
              <a:rPr lang="en-US" sz="1050" dirty="0"/>
              <a:t>Is clothing weather-appropriate and clean? </a:t>
            </a:r>
          </a:p>
          <a:p>
            <a:pPr marL="171450" indent="-171450">
              <a:buFont typeface="Arial" panose="020B0604020202020204" pitchFamily="34" charset="0"/>
              <a:buChar char="•"/>
            </a:pPr>
            <a:r>
              <a:rPr lang="en-US" sz="1050" dirty="0"/>
              <a:t>Is hygiene good? </a:t>
            </a:r>
          </a:p>
          <a:p>
            <a:pPr marL="171450" indent="-171450">
              <a:buFont typeface="Arial" panose="020B0604020202020204" pitchFamily="34" charset="0"/>
              <a:buChar char="•"/>
            </a:pPr>
            <a:r>
              <a:rPr lang="en-US" sz="1050" dirty="0"/>
              <a:t>Is the living space clean and safe? </a:t>
            </a:r>
            <a:endParaRPr lang="en-US" sz="600" dirty="0"/>
          </a:p>
          <a:p>
            <a:endParaRPr lang="en-US" sz="600" dirty="0"/>
          </a:p>
          <a:p>
            <a:r>
              <a:rPr lang="en-US" sz="1050" dirty="0"/>
              <a:t>Keep track of people in the person’s life. </a:t>
            </a:r>
          </a:p>
          <a:p>
            <a:pPr marL="171450" indent="-171450">
              <a:buFont typeface="Arial" panose="020B0604020202020204" pitchFamily="34" charset="0"/>
              <a:buChar char="•"/>
            </a:pPr>
            <a:r>
              <a:rPr lang="en-US" sz="1050" dirty="0"/>
              <a:t>Does he or she report being harmed by someone? </a:t>
            </a:r>
          </a:p>
          <a:p>
            <a:pPr marL="171450" indent="-171450">
              <a:buFont typeface="Arial" panose="020B0604020202020204" pitchFamily="34" charset="0"/>
              <a:buChar char="•"/>
            </a:pPr>
            <a:r>
              <a:rPr lang="en-US" sz="1050" dirty="0"/>
              <a:t>Is he or she afraid of someone? </a:t>
            </a:r>
          </a:p>
          <a:p>
            <a:pPr marL="171450" indent="-171450">
              <a:buFont typeface="Arial" panose="020B0604020202020204" pitchFamily="34" charset="0"/>
              <a:buChar char="•"/>
            </a:pPr>
            <a:r>
              <a:rPr lang="en-US" sz="1050" dirty="0"/>
              <a:t>Are there new people influencing the person under guardianship? </a:t>
            </a:r>
          </a:p>
          <a:p>
            <a:pPr marL="171450" indent="-171450">
              <a:buFont typeface="Arial" panose="020B0604020202020204" pitchFamily="34" charset="0"/>
              <a:buChar char="•"/>
            </a:pPr>
            <a:r>
              <a:rPr lang="en-US" sz="1050" dirty="0"/>
              <a:t>Is he or she reluctant or unwilling to see certain family members or service providers? </a:t>
            </a:r>
          </a:p>
          <a:p>
            <a:pPr marL="171450" indent="-171450">
              <a:buFont typeface="Arial" panose="020B0604020202020204" pitchFamily="34" charset="0"/>
              <a:buChar char="•"/>
            </a:pPr>
            <a:r>
              <a:rPr lang="en-US" sz="1050" dirty="0"/>
              <a:t>Is anyone interfering with your ability to speak with the person alone or with the person’s relationships with trusted family, friends, or service providers? Is anyone acting aggressively toward the person?</a:t>
            </a:r>
          </a:p>
          <a:p>
            <a:endParaRPr lang="en-US" sz="1050" dirty="0"/>
          </a:p>
          <a:p>
            <a:r>
              <a:rPr lang="en-US" sz="1050" b="1" dirty="0"/>
              <a:t>Guardian Video Series: How to Prevent Abuse &amp; Neglect</a:t>
            </a:r>
          </a:p>
          <a:p>
            <a:r>
              <a:rPr lang="en-US" sz="1050" dirty="0">
                <a:hlinkClick r:id="rId3"/>
              </a:rPr>
              <a:t>https://www.courts.state.md.us/family/guardianship/videoseries/howtopreventabuseandneglect</a:t>
            </a:r>
            <a:r>
              <a:rPr lang="en-US" sz="1050" dirty="0"/>
              <a:t> </a:t>
            </a:r>
          </a:p>
          <a:p>
            <a:endParaRPr lang="en-US" sz="105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30</a:t>
            </a:fld>
            <a:endParaRPr lang="en-US" dirty="0"/>
          </a:p>
        </p:txBody>
      </p:sp>
    </p:spTree>
    <p:extLst>
      <p:ext uri="{BB962C8B-B14F-4D97-AF65-F5344CB8AC3E}">
        <p14:creationId xmlns:p14="http://schemas.microsoft.com/office/powerpoint/2010/main" val="1768779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3295121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2386" y="4417090"/>
            <a:ext cx="5724939" cy="4943248"/>
          </a:xfrm>
        </p:spPr>
        <p:txBody>
          <a:bodyPr/>
          <a:lstStyle/>
          <a:p>
            <a:r>
              <a:rPr lang="en-US" sz="1000" dirty="0"/>
              <a:t>The guardianship can terminate (end) when the minor turns 18, is emancipated because of marriage, dies, or upon court approval of a petition to terminate the guardianship filed by a parent.  It is your responsibility to notify the court when one of these events occurs. </a:t>
            </a:r>
          </a:p>
          <a:p>
            <a:r>
              <a:rPr lang="en-US" sz="1000" dirty="0"/>
              <a:t> </a:t>
            </a:r>
          </a:p>
          <a:p>
            <a:r>
              <a:rPr lang="en-US" sz="1000" dirty="0"/>
              <a:t>Within </a:t>
            </a:r>
            <a:r>
              <a:rPr lang="en-US" sz="1000" b="1" dirty="0"/>
              <a:t>45 days</a:t>
            </a:r>
            <a:r>
              <a:rPr lang="en-US" sz="1000" dirty="0"/>
              <a:t> of after the minor turns 18, dies, or is emancipated you must file a </a:t>
            </a:r>
            <a:r>
              <a:rPr lang="en-US" sz="1000" b="1" dirty="0"/>
              <a:t>Petition for Termination of Guardianship</a:t>
            </a:r>
            <a:r>
              <a:rPr lang="en-US" sz="1000" dirty="0"/>
              <a:t>.  The petition must include:</a:t>
            </a:r>
          </a:p>
          <a:p>
            <a:pPr marL="181213" indent="-181213">
              <a:buFont typeface="Arial" panose="020B0604020202020204" pitchFamily="34" charset="0"/>
              <a:buChar char="•"/>
            </a:pPr>
            <a:r>
              <a:rPr lang="en-US" sz="1000" dirty="0"/>
              <a:t>Your interest in the guardianship estate </a:t>
            </a:r>
          </a:p>
          <a:p>
            <a:pPr marL="181213" indent="-181213">
              <a:buFont typeface="Arial" panose="020B0604020202020204" pitchFamily="34" charset="0"/>
              <a:buChar char="•"/>
            </a:pPr>
            <a:r>
              <a:rPr lang="en-US" sz="1000" dirty="0"/>
              <a:t>The name and address of all interested persons entitled to notice</a:t>
            </a:r>
          </a:p>
          <a:p>
            <a:pPr marL="181213" indent="-181213">
              <a:buFont typeface="Arial" panose="020B0604020202020204" pitchFamily="34" charset="0"/>
              <a:buChar char="•"/>
            </a:pPr>
            <a:r>
              <a:rPr lang="en-US" sz="1000" dirty="0"/>
              <a:t>If the minor turned 18, a copy of his or her birth certificate or other proof of age.</a:t>
            </a:r>
          </a:p>
          <a:p>
            <a:pPr marL="181213" indent="-181213">
              <a:buFont typeface="Arial" panose="020B0604020202020204" pitchFamily="34" charset="0"/>
              <a:buChar char="•"/>
            </a:pPr>
            <a:r>
              <a:rPr lang="en-US" sz="1000" dirty="0"/>
              <a:t>If the minor died, a copy of the death certificate.</a:t>
            </a:r>
          </a:p>
          <a:p>
            <a:pPr marL="181213" indent="-181213">
              <a:buFont typeface="Arial" panose="020B0604020202020204" pitchFamily="34" charset="0"/>
              <a:buChar char="•"/>
            </a:pPr>
            <a:r>
              <a:rPr lang="en-US" sz="1000" dirty="0"/>
              <a:t>If the minor became emancipated because of marriage, a copy of the marriage certificate.</a:t>
            </a:r>
          </a:p>
          <a:p>
            <a:pPr marL="181213" indent="-181213" defTabSz="948507">
              <a:buFont typeface="Arial" panose="020B0604020202020204" pitchFamily="34" charset="0"/>
              <a:buChar char="•"/>
              <a:defRPr/>
            </a:pPr>
            <a:r>
              <a:rPr lang="en-US" sz="1000" dirty="0"/>
              <a:t>Attach a final Fiduciary's/Guardian’s Account covering the period not reported in the last account filed, or, if none, from the date you were appointed as guardian of the property. </a:t>
            </a:r>
          </a:p>
          <a:p>
            <a:endParaRPr lang="en-US" sz="1000" dirty="0"/>
          </a:p>
          <a:p>
            <a:r>
              <a:rPr lang="en-US" sz="1000" dirty="0"/>
              <a:t>After the court receives your petition, it may issue a </a:t>
            </a:r>
            <a:r>
              <a:rPr lang="en-US" sz="1000" b="1" dirty="0"/>
              <a:t>show cause order</a:t>
            </a:r>
            <a:r>
              <a:rPr lang="en-US" sz="1000" dirty="0"/>
              <a:t>.  You must mail a copy of the petition and the show cause order to all interested persons as the court directs.  The court will hold a hearing and decide whether to terminate the guardianship.</a:t>
            </a:r>
          </a:p>
          <a:p>
            <a:r>
              <a:rPr lang="en-US" sz="1000" dirty="0"/>
              <a:t> </a:t>
            </a:r>
          </a:p>
          <a:p>
            <a:r>
              <a:rPr lang="en-US" sz="1000" dirty="0"/>
              <a:t>If the minor has a disability and still needs a guardian of the person after age 18, a petition for guardianship of an alleged disabled person should be filed in the Circuit Court in the county where the minor lives.</a:t>
            </a:r>
          </a:p>
          <a:p>
            <a:endParaRPr lang="en-US" sz="1000" dirty="0"/>
          </a:p>
          <a:p>
            <a:r>
              <a:rPr lang="en-US" sz="1000" b="1" dirty="0"/>
              <a:t>Which form?</a:t>
            </a:r>
          </a:p>
          <a:p>
            <a:pPr marL="171450" indent="-171450">
              <a:buFont typeface="Arial" panose="020B0604020202020204" pitchFamily="34" charset="0"/>
              <a:buChar char="•"/>
            </a:pPr>
            <a:r>
              <a:rPr lang="en-US" sz="1000" dirty="0"/>
              <a:t>Petition for Termination of Guardianship of the Person (CC-GN-028): </a:t>
            </a:r>
            <a:r>
              <a:rPr lang="en-US" sz="1000" dirty="0">
                <a:hlinkClick r:id="rId3"/>
              </a:rPr>
              <a:t>https://www.courts.state.md.us/sites/default/files/court-forms/ccgn028.pdf</a:t>
            </a:r>
            <a:r>
              <a:rPr lang="en-US" sz="1000" dirty="0"/>
              <a:t> </a:t>
            </a:r>
          </a:p>
          <a:p>
            <a:pPr marL="171450" indent="-171450">
              <a:buFont typeface="Arial" panose="020B0604020202020204" pitchFamily="34" charset="0"/>
              <a:buChar char="•"/>
            </a:pPr>
            <a:r>
              <a:rPr lang="en-US" sz="1000" dirty="0"/>
              <a:t>Petition for Termination of Guardianship of the Property (CC-GN-029): </a:t>
            </a:r>
            <a:r>
              <a:rPr lang="en-US" sz="1000" dirty="0">
                <a:hlinkClick r:id="rId4"/>
              </a:rPr>
              <a:t>https://www.courts.state.md.us/sites/default/files/court-forms/ccgn029.pdf</a:t>
            </a:r>
            <a:r>
              <a:rPr lang="en-US" sz="1000" dirty="0"/>
              <a:t> </a:t>
            </a:r>
          </a:p>
          <a:p>
            <a:pPr marL="171450" indent="-171450">
              <a:buFont typeface="Arial" panose="020B0604020202020204" pitchFamily="34" charset="0"/>
              <a:buChar char="•"/>
            </a:pPr>
            <a:r>
              <a:rPr lang="en-US" sz="1000" dirty="0"/>
              <a:t>Fiduciary's Account (CC-GN-012): </a:t>
            </a:r>
            <a:r>
              <a:rPr lang="en-US" sz="1000" dirty="0">
                <a:hlinkClick r:id="rId5"/>
              </a:rPr>
              <a:t>https://www.courts.state.md.us/sites/default/files/import/family/forms/ccgn012.pdf</a:t>
            </a:r>
            <a:r>
              <a:rPr lang="en-US" sz="1000" dirty="0"/>
              <a:t> </a:t>
            </a:r>
          </a:p>
          <a:p>
            <a:pPr marL="171450" indent="-171450">
              <a:buFont typeface="Arial" panose="020B0604020202020204" pitchFamily="34" charset="0"/>
              <a:buChar char="•"/>
            </a:pPr>
            <a:r>
              <a:rPr lang="en-US" sz="1000" dirty="0"/>
              <a:t>Guardian’s Account (Orphans’ Court Form RW1320): </a:t>
            </a:r>
            <a:r>
              <a:rPr lang="en-US" sz="1000" u="sng" dirty="0">
                <a:hlinkClick r:id="rId6"/>
              </a:rPr>
              <a:t>http://registers.maryland.gov/main/forms/RW1320.pdf</a:t>
            </a:r>
            <a:endParaRPr lang="en-US" sz="1000" dirty="0"/>
          </a:p>
          <a:p>
            <a:pPr marL="0" indent="0">
              <a:buFont typeface="Arial" panose="020B0604020202020204" pitchFamily="34" charset="0"/>
              <a:buNone/>
            </a:pPr>
            <a:endParaRPr lang="en-US" sz="1000" dirty="0"/>
          </a:p>
          <a:p>
            <a:endParaRPr lang="en-US" sz="1000"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3023363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440238"/>
            <a:ext cx="5759450" cy="4886641"/>
          </a:xfrm>
        </p:spPr>
        <p:txBody>
          <a:bodyPr/>
          <a:lstStyle/>
          <a:p>
            <a:r>
              <a:rPr lang="en-US" sz="1100" dirty="0"/>
              <a:t>The court understands that circumstances change and you may no longer be able to serve as guardian.  If you are no longer able to fulfill your responsibilities you can resign as guardian.  To resign, you must file a petition to resign with the court that includes your reasons for resigning.  In your petition, you may request the appointment of a substituted or successor guardian.  </a:t>
            </a:r>
          </a:p>
          <a:p>
            <a:r>
              <a:rPr lang="en-US" sz="1100" dirty="0"/>
              <a:t> </a:t>
            </a:r>
          </a:p>
          <a:p>
            <a:r>
              <a:rPr lang="en-US" sz="1100" dirty="0"/>
              <a:t>After the court receives your petition, it may issue a show cause order.  You must mail a copy of the petition and the show cause order to all interested persons as the court directs.  </a:t>
            </a:r>
          </a:p>
          <a:p>
            <a:r>
              <a:rPr lang="en-US" sz="1100" dirty="0"/>
              <a:t> </a:t>
            </a:r>
          </a:p>
          <a:p>
            <a:r>
              <a:rPr lang="en-US" sz="1100" dirty="0"/>
              <a:t>Your request for resignation is not automatic.  The court may hold a hearing.</a:t>
            </a:r>
          </a:p>
          <a:p>
            <a:r>
              <a:rPr lang="en-US" sz="1100" dirty="0"/>
              <a:t>  </a:t>
            </a:r>
          </a:p>
          <a:p>
            <a:r>
              <a:rPr lang="en-US" sz="1100" dirty="0"/>
              <a:t>Your appointment as guardian does not end until the court enters an order accepting your resignation.  Until your appointment is terminated, you must continue to fulfill your responsibilities as guardian.</a:t>
            </a:r>
          </a:p>
          <a:p>
            <a:endParaRPr lang="en-US" sz="1100" b="1" dirty="0"/>
          </a:p>
          <a:p>
            <a:r>
              <a:rPr lang="en-US" sz="1100" b="1" dirty="0"/>
              <a:t>Which form?</a:t>
            </a:r>
          </a:p>
          <a:p>
            <a:pPr marL="171450" indent="-171450">
              <a:buFont typeface="Arial" panose="020B0604020202020204" pitchFamily="34" charset="0"/>
              <a:buChar char="•"/>
            </a:pPr>
            <a:r>
              <a:rPr lang="en-US" sz="1100" dirty="0"/>
              <a:t>Petition for Resignation of Guardian of the Person and Appointment of Substituted or Successor Guardian (CC-GN-026): </a:t>
            </a:r>
            <a:r>
              <a:rPr lang="en-US" sz="1100" dirty="0">
                <a:hlinkClick r:id="rId3"/>
              </a:rPr>
              <a:t>https://www.courts.state.md.us/sites/default/files/court-forms/ccgn026.pdf</a:t>
            </a:r>
            <a:r>
              <a:rPr lang="en-US" sz="1100" dirty="0"/>
              <a:t> </a:t>
            </a:r>
          </a:p>
          <a:p>
            <a:pPr marL="171450" indent="-171450">
              <a:buFont typeface="Arial" panose="020B0604020202020204" pitchFamily="34" charset="0"/>
              <a:buChar char="•"/>
            </a:pPr>
            <a:r>
              <a:rPr lang="en-US" sz="1100" dirty="0"/>
              <a:t>Petition for Resignation of Guardian of the Property and Appointment of Substituted or Successor Guardian (CC-GN-027): </a:t>
            </a:r>
            <a:r>
              <a:rPr lang="en-US" sz="1100" dirty="0">
                <a:hlinkClick r:id="rId4"/>
              </a:rPr>
              <a:t>https://www.courts.state.md.us/sites/default/files/court-forms/ccgn027.pdf</a:t>
            </a:r>
            <a:r>
              <a:rPr lang="en-US" sz="1100" dirty="0"/>
              <a:t>   </a:t>
            </a:r>
          </a:p>
          <a:p>
            <a:pPr marL="171450" indent="-171450">
              <a:buFont typeface="Arial" panose="020B0604020202020204" pitchFamily="34" charset="0"/>
              <a:buChar char="•"/>
            </a:pPr>
            <a:r>
              <a:rPr lang="en-US" sz="1100" dirty="0"/>
              <a:t>Consent of Substituted of Successor Guardian (CC-GN-030) </a:t>
            </a:r>
            <a:r>
              <a:rPr lang="en-US" sz="1100" dirty="0">
                <a:hlinkClick r:id="rId5"/>
              </a:rPr>
              <a:t>https://www.courts.state.md.us/sites/default/files/import/family/forms/ccgn030.pdf</a:t>
            </a:r>
            <a:endParaRPr lang="en-US" sz="1100" dirty="0"/>
          </a:p>
          <a:p>
            <a:pPr marL="171450" indent="-171450">
              <a:buFont typeface="Arial" panose="020B0604020202020204" pitchFamily="34" charset="0"/>
              <a:buChar char="•"/>
            </a:pPr>
            <a:r>
              <a:rPr lang="en-US" sz="1100" dirty="0"/>
              <a:t>Fiduciary's Account (CC-GN-012): </a:t>
            </a:r>
            <a:r>
              <a:rPr lang="en-US" sz="1100" dirty="0">
                <a:hlinkClick r:id="rId6"/>
              </a:rPr>
              <a:t>https://www.courts.state.md.us/sites/default/files/import/family/forms/ccgn012.pdf</a:t>
            </a:r>
            <a:r>
              <a:rPr lang="en-US" sz="1100" dirty="0"/>
              <a:t> </a:t>
            </a:r>
          </a:p>
          <a:p>
            <a:pPr marL="171450" indent="-171450">
              <a:buFont typeface="Arial" panose="020B0604020202020204" pitchFamily="34" charset="0"/>
              <a:buChar char="•"/>
            </a:pPr>
            <a:r>
              <a:rPr lang="en-US" sz="1100" dirty="0"/>
              <a:t>Guardian’s Account (Orphans’ Court Form RW1320): </a:t>
            </a:r>
            <a:r>
              <a:rPr lang="en-US" sz="1100" u="sng" dirty="0">
                <a:hlinkClick r:id="rId7"/>
              </a:rPr>
              <a:t>http://registers.maryland.gov/main/forms/RW1320.pdf</a:t>
            </a:r>
            <a:endParaRPr lang="en-US" sz="1100"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2727091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14566"/>
          </a:xfrm>
        </p:spPr>
        <p:txBody>
          <a:bodyPr/>
          <a:lstStyle/>
          <a:p>
            <a:r>
              <a:rPr lang="en-US" dirty="0"/>
              <a:t>If the court is not satisfied with your performance as guardian, it can order you to show cause why you should not be removed or subject to sanctions.  If an interested person is dissatisfied with your performance as guardian, he or she can also file a petition for substituted or successor guardian.  The interested person must show cause as to why the court should appoint a substituted or successor guardian. </a:t>
            </a:r>
          </a:p>
          <a:p>
            <a:r>
              <a:rPr lang="en-US" dirty="0"/>
              <a:t> </a:t>
            </a:r>
          </a:p>
          <a:p>
            <a:r>
              <a:rPr lang="en-US" dirty="0"/>
              <a:t>The court will hold a hearing to determine whether you should be removed as guardian, required to perform your neglected duties, or subjected to other sanctions. </a:t>
            </a:r>
          </a:p>
          <a:p>
            <a:endParaRPr lang="en-US" dirty="0"/>
          </a:p>
          <a:p>
            <a:pPr defTabSz="873161">
              <a:defRPr/>
            </a:pPr>
            <a:r>
              <a:rPr lang="en-US" dirty="0"/>
              <a:t>If you are removed guardian, you must file a final Fiduciary’s/Guardian’s Account covering the period not reported in the last account filed, or, if none, from the date you were appointed as guardian of the property.  </a:t>
            </a:r>
          </a:p>
          <a:p>
            <a:pPr defTabSz="873161">
              <a:defRPr/>
            </a:pPr>
            <a:endParaRPr lang="en-US" dirty="0"/>
          </a:p>
          <a:p>
            <a:pPr defTabSz="873161">
              <a:defRPr/>
            </a:pPr>
            <a:r>
              <a:rPr lang="en-US" dirty="0"/>
              <a:t>Your appointment as guardian does not end until the court enters an order to remove you as guardian.  Until then, you must continue to fulfill your responsibilities as guardian.</a:t>
            </a:r>
          </a:p>
          <a:p>
            <a:endParaRPr lang="en-US" dirty="0"/>
          </a:p>
          <a:p>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pPr marL="171450" indent="-171450">
              <a:buFont typeface="Arial" panose="020B0604020202020204" pitchFamily="34" charset="0"/>
              <a:buChar char="•"/>
            </a:pPr>
            <a:r>
              <a:rPr lang="en-US" dirty="0"/>
              <a:t>Guardian’s Account (Orphans’ Court Form RW1320): </a:t>
            </a:r>
            <a:r>
              <a:rPr lang="en-US" u="sng" dirty="0">
                <a:hlinkClick r:id="rId4"/>
              </a:rPr>
              <a:t>http://registers.maryland.gov/main/forms/RW1320.pdf</a:t>
            </a:r>
            <a:endParaRPr lang="en-US" dirty="0"/>
          </a:p>
          <a:p>
            <a:endParaRPr lang="en-US" dirty="0"/>
          </a:p>
          <a:p>
            <a:r>
              <a:rPr lang="en-US" dirty="0"/>
              <a:t> </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3005410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appointment as guardian ends, you no longer have the rights or powers of a guardian.  The end of your appointment does not discharge you from liability for any wrongful acts during the appointment.</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2099417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3535265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form?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Certificate of Completion - Guardian Orientation and Training (CC-GN-031): </a:t>
            </a:r>
            <a:r>
              <a:rPr lang="en-US" sz="1200" b="0" i="0" kern="1200" dirty="0">
                <a:solidFill>
                  <a:schemeClr val="tx1"/>
                </a:solidFill>
                <a:effectLst/>
                <a:latin typeface="+mn-lt"/>
                <a:ea typeface="+mn-ea"/>
                <a:cs typeface="+mn-cs"/>
                <a:hlinkClick r:id="rId3"/>
              </a:rPr>
              <a:t>https://www.courts.state.md.us/sites/default/files/import/family/forms/ccgn031.pdf</a:t>
            </a:r>
            <a:r>
              <a:rPr lang="en-US" sz="1200" b="0" i="0" kern="1200" dirty="0">
                <a:solidFill>
                  <a:schemeClr val="tx1"/>
                </a:solidFill>
                <a:effectLst/>
                <a:latin typeface="+mn-lt"/>
                <a:ea typeface="+mn-ea"/>
                <a:cs typeface="+mn-cs"/>
              </a:rPr>
              <a:t>  </a:t>
            </a:r>
            <a:endParaRPr lang="en-US" b="0"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332968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399366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 under guardianship is sometimes called a “ward.”</a:t>
            </a:r>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308526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In reality, the court is the minor’s ultimate guardian.  You are the person the court appointed as its agent to carry out its responsibilities as guardian. The court’s job is to monitor the guardianship by reviewing reports and addressing issues or problems that come up.</a:t>
            </a:r>
          </a:p>
          <a:p>
            <a:pPr defTabSz="966470">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363134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a:t>There are two types of guardians:</a:t>
            </a:r>
            <a:endParaRPr lang="en-US" b="1" dirty="0"/>
          </a:p>
          <a:p>
            <a:endParaRPr lang="en-US" b="1" dirty="0"/>
          </a:p>
          <a:p>
            <a:r>
              <a:rPr lang="en-US" b="1" dirty="0"/>
              <a:t>Guardian of the Person – </a:t>
            </a:r>
            <a:r>
              <a:rPr lang="en-US" dirty="0"/>
              <a:t>A guardian of the person is responsible for the day-to-day care of the minor including deciding where the minor lives, medical care, clothing, food, and education</a:t>
            </a:r>
          </a:p>
          <a:p>
            <a:r>
              <a:rPr lang="en-US" dirty="0"/>
              <a:t> </a:t>
            </a:r>
          </a:p>
          <a:p>
            <a:pPr defTabSz="966470">
              <a:defRPr/>
            </a:pPr>
            <a:r>
              <a:rPr lang="en-US" b="1" dirty="0"/>
              <a:t>Guardian of the Property – </a:t>
            </a:r>
            <a:r>
              <a:rPr lang="en-US" dirty="0"/>
              <a:t>A guardian of the property oversees the minor’s money, income, property of any kind, stocks and bonds, and other financial matters</a:t>
            </a:r>
          </a:p>
          <a:p>
            <a:pPr marL="181213" indent="-181213" defTabSz="966470">
              <a:buFont typeface="Arial" panose="020B0604020202020204" pitchFamily="34" charset="0"/>
              <a:buChar char="•"/>
              <a:defRPr/>
            </a:pPr>
            <a:r>
              <a:rPr lang="en-US" b="1" dirty="0"/>
              <a:t>Fiduciary – </a:t>
            </a:r>
            <a:r>
              <a:rPr lang="en-US" dirty="0"/>
              <a:t>A fiduciary is someone who has the primary legal duty to act for the benefit of another person. A guardian of the property is a type of fiduciary. </a:t>
            </a:r>
          </a:p>
          <a:p>
            <a:pPr defTabSz="966470">
              <a:defRPr/>
            </a:pPr>
            <a:endParaRPr lang="en-US" dirty="0"/>
          </a:p>
          <a:p>
            <a:r>
              <a:rPr lang="en-US" dirty="0"/>
              <a:t>The court may appoint a guardian of the person, a guardian of the property, or both.  The court may appoint the same person to serve as guardian of the person and property or different people.  </a:t>
            </a:r>
          </a:p>
          <a:p>
            <a:r>
              <a:rPr lang="en-US" dirty="0"/>
              <a:t> </a:t>
            </a:r>
          </a:p>
          <a:p>
            <a:r>
              <a:rPr lang="en-US" dirty="0"/>
              <a:t>The court may also appoint more than one person</a:t>
            </a:r>
            <a:r>
              <a:rPr lang="en-US" b="1" dirty="0"/>
              <a:t> </a:t>
            </a:r>
            <a:r>
              <a:rPr lang="en-US" dirty="0"/>
              <a:t>to serve as </a:t>
            </a:r>
            <a:r>
              <a:rPr lang="en-US" b="1" dirty="0"/>
              <a:t>co-guardians</a:t>
            </a:r>
            <a:r>
              <a:rPr lang="en-US" dirty="0"/>
              <a:t> and share the responsibilities of serving as a guardian of the person or guardian of the property.</a:t>
            </a:r>
          </a:p>
          <a:p>
            <a:pPr defTabSz="966470">
              <a:defRPr/>
            </a:pPr>
            <a:endParaRPr lang="en-US" dirty="0"/>
          </a:p>
          <a:p>
            <a:pPr defTabSz="966470">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426932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The guardianship estate includes the minor’s income, real or personal property, benefits, stocks, bonds, and investments. </a:t>
            </a:r>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121267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b="1" dirty="0"/>
              <a:t>Register of Wills – </a:t>
            </a:r>
            <a:r>
              <a:rPr lang="en-US" dirty="0"/>
              <a:t>Serves as the clerk for the Orphans’ Court</a:t>
            </a:r>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14274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53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09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3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05/11/2018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53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05/11/2018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05/11/2018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2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0F09E4-6EA4-4BF3-9FC8-FF40373B88E6}" type="datetime1">
              <a:rPr lang="en-US" smtClean="0"/>
              <a:t>05/11/2018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957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mdcsl.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Person Training</a:t>
            </a:r>
          </a:p>
        </p:txBody>
      </p:sp>
      <p:sp>
        <p:nvSpPr>
          <p:cNvPr id="3" name="Subtitle 2"/>
          <p:cNvSpPr>
            <a:spLocks noGrp="1"/>
          </p:cNvSpPr>
          <p:nvPr>
            <p:ph type="subTitle" idx="1"/>
          </p:nvPr>
        </p:nvSpPr>
        <p:spPr/>
        <p:txBody>
          <a:bodyPr/>
          <a:lstStyle/>
          <a:p>
            <a:r>
              <a:rPr lang="en-US" dirty="0"/>
              <a:t>Minors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a:t>
            </a:r>
          </a:p>
        </p:txBody>
      </p:sp>
      <p:sp>
        <p:nvSpPr>
          <p:cNvPr id="3" name="Content Placeholder 2"/>
          <p:cNvSpPr>
            <a:spLocks noGrp="1"/>
          </p:cNvSpPr>
          <p:nvPr>
            <p:ph idx="1"/>
          </p:nvPr>
        </p:nvSpPr>
        <p:spPr/>
        <p:txBody>
          <a:bodyPr>
            <a:normAutofit/>
          </a:bodyPr>
          <a:lstStyle/>
          <a:p>
            <a:pPr marL="0" indent="0">
              <a:buNone/>
            </a:pPr>
            <a:r>
              <a:rPr lang="en-US" dirty="0"/>
              <a:t>The law defines “Interested Persons” in a guardianship to include: </a:t>
            </a:r>
          </a:p>
          <a:p>
            <a:r>
              <a:rPr lang="en-US" dirty="0"/>
              <a:t>The minor</a:t>
            </a:r>
          </a:p>
          <a:p>
            <a:r>
              <a:rPr lang="en-US" dirty="0"/>
              <a:t>The minor’s </a:t>
            </a:r>
          </a:p>
          <a:p>
            <a:pPr lvl="1"/>
            <a:r>
              <a:rPr lang="en-US" dirty="0"/>
              <a:t>Parents </a:t>
            </a:r>
          </a:p>
          <a:p>
            <a:pPr lvl="1"/>
            <a:r>
              <a:rPr lang="en-US" dirty="0"/>
              <a:t>Siblings (aged 18+) </a:t>
            </a:r>
          </a:p>
          <a:p>
            <a:pPr lvl="1"/>
            <a:r>
              <a:rPr lang="en-US" dirty="0"/>
              <a:t>Heirs</a:t>
            </a:r>
          </a:p>
          <a:p>
            <a:r>
              <a:rPr lang="en-US" dirty="0"/>
              <a:t>Agencies the minor receive benefits and services from</a:t>
            </a:r>
          </a:p>
          <a:p>
            <a:r>
              <a:rPr lang="en-US" dirty="0"/>
              <a:t>Any other persons named by the court</a:t>
            </a:r>
          </a:p>
        </p:txBody>
      </p:sp>
    </p:spTree>
    <p:extLst>
      <p:ext uri="{BB962C8B-B14F-4D97-AF65-F5344CB8AC3E}">
        <p14:creationId xmlns:p14="http://schemas.microsoft.com/office/powerpoint/2010/main" val="226697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Role, Powers, Duties</a:t>
            </a:r>
          </a:p>
        </p:txBody>
      </p:sp>
      <p:sp>
        <p:nvSpPr>
          <p:cNvPr id="3" name="Content Placeholder 2"/>
          <p:cNvSpPr>
            <a:spLocks noGrp="1"/>
          </p:cNvSpPr>
          <p:nvPr>
            <p:ph idx="1"/>
          </p:nvPr>
        </p:nvSpPr>
        <p:spPr/>
        <p:txBody>
          <a:bodyPr>
            <a:normAutofit/>
          </a:bodyPr>
          <a:lstStyle/>
          <a:p>
            <a:r>
              <a:rPr lang="en-US" dirty="0"/>
              <a:t>Role, powers, and duties </a:t>
            </a:r>
          </a:p>
          <a:p>
            <a:r>
              <a:rPr lang="en-US" dirty="0"/>
              <a:t>Filing and reporting requirements</a:t>
            </a:r>
          </a:p>
        </p:txBody>
      </p:sp>
    </p:spTree>
    <p:extLst>
      <p:ext uri="{BB962C8B-B14F-4D97-AF65-F5344CB8AC3E}">
        <p14:creationId xmlns:p14="http://schemas.microsoft.com/office/powerpoint/2010/main" val="37932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and possible Powers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79920"/>
              </p:ext>
            </p:extLst>
          </p:nvPr>
        </p:nvGraphicFramePr>
        <p:xfrm>
          <a:off x="294467" y="1816608"/>
          <a:ext cx="11639227" cy="504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1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Court Authorization</a:t>
            </a:r>
          </a:p>
        </p:txBody>
      </p:sp>
      <p:sp>
        <p:nvSpPr>
          <p:cNvPr id="6" name="Text Placeholder 5"/>
          <p:cNvSpPr>
            <a:spLocks noGrp="1"/>
          </p:cNvSpPr>
          <p:nvPr>
            <p:ph idx="1"/>
          </p:nvPr>
        </p:nvSpPr>
        <p:spPr/>
        <p:txBody>
          <a:bodyPr>
            <a:normAutofit/>
          </a:bodyPr>
          <a:lstStyle/>
          <a:p>
            <a:pPr marL="0" lvl="0" indent="0">
              <a:buNone/>
            </a:pPr>
            <a:r>
              <a:rPr lang="en-US" dirty="0"/>
              <a:t>You MUST get prior court authorization BEFORE:</a:t>
            </a:r>
          </a:p>
          <a:p>
            <a:pPr lvl="0"/>
            <a:r>
              <a:rPr lang="en-US" dirty="0"/>
              <a:t>Performing any action not authorized in the order appointing you as guardian</a:t>
            </a:r>
          </a:p>
          <a:p>
            <a:pPr lvl="0"/>
            <a:r>
              <a:rPr lang="en-US" dirty="0"/>
              <a:t>Moving the minor from one type of housing to another</a:t>
            </a:r>
          </a:p>
          <a:p>
            <a:pPr lvl="0"/>
            <a:r>
              <a:rPr lang="en-US" dirty="0"/>
              <a:t>Committing the minor to a mental-health facility</a:t>
            </a:r>
          </a:p>
          <a:p>
            <a:pPr lvl="0"/>
            <a:r>
              <a:rPr lang="en-US" dirty="0"/>
              <a:t>Starting, stopping, or withholding medical treatment that would involve a substantial risk to life of the minor</a:t>
            </a:r>
          </a:p>
        </p:txBody>
      </p:sp>
      <p:sp>
        <p:nvSpPr>
          <p:cNvPr id="4" name="TextBox 3"/>
          <p:cNvSpPr txBox="1"/>
          <p:nvPr/>
        </p:nvSpPr>
        <p:spPr>
          <a:xfrm>
            <a:off x="5985393" y="5232142"/>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34855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sz="half" idx="1"/>
          </p:nvPr>
        </p:nvSpPr>
        <p:spPr/>
        <p:txBody>
          <a:bodyPr>
            <a:normAutofit/>
          </a:bodyPr>
          <a:lstStyle/>
          <a:p>
            <a:pPr lvl="1"/>
            <a:r>
              <a:rPr lang="en-US" dirty="0"/>
              <a:t>Annual Report – file each year within 60 days of appointment date</a:t>
            </a:r>
          </a:p>
          <a:p>
            <a:pPr lvl="2"/>
            <a:r>
              <a:rPr lang="en-US" dirty="0"/>
              <a:t>Example:</a:t>
            </a:r>
            <a:br>
              <a:rPr lang="en-US" dirty="0"/>
            </a:br>
            <a:br>
              <a:rPr lang="en-US" dirty="0"/>
            </a:br>
            <a:endParaRPr lang="en-US" dirty="0"/>
          </a:p>
          <a:p>
            <a:pPr lvl="1"/>
            <a:endParaRPr lang="en-US" dirty="0"/>
          </a:p>
          <a:p>
            <a:pPr lvl="1"/>
            <a:endParaRPr lang="en-US" dirty="0"/>
          </a:p>
          <a:p>
            <a:pPr lvl="1"/>
            <a:endParaRPr lang="en-US" dirty="0"/>
          </a:p>
          <a:p>
            <a:pPr lvl="1"/>
            <a:r>
              <a:rPr lang="en-US" dirty="0"/>
              <a:t>Use forms: </a:t>
            </a:r>
          </a:p>
          <a:p>
            <a:pPr lvl="2"/>
            <a:r>
              <a:rPr lang="en-US" dirty="0"/>
              <a:t>Circuit Court Form CC-GN-013</a:t>
            </a:r>
          </a:p>
          <a:p>
            <a:pPr lvl="2"/>
            <a:r>
              <a:rPr lang="en-US" dirty="0"/>
              <a:t>Orphans’ Court Form: Form RW1342</a:t>
            </a:r>
          </a:p>
          <a:p>
            <a:pPr lvl="1"/>
            <a:r>
              <a:rPr lang="en-US" dirty="0"/>
              <a:t>Complete the entire form</a:t>
            </a:r>
          </a:p>
          <a:p>
            <a:pPr lvl="2"/>
            <a:r>
              <a:rPr lang="en-US" dirty="0"/>
              <a:t>Write “not applicable” in sections where you have no </a:t>
            </a:r>
            <a:br>
              <a:rPr lang="en-US" dirty="0"/>
            </a:br>
            <a:r>
              <a:rPr lang="en-US" dirty="0"/>
              <a:t>information to include</a:t>
            </a:r>
          </a:p>
          <a:p>
            <a:pPr lvl="1"/>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rotWithShape="1">
          <a:blip r:embed="rId3"/>
          <a:srcRect l="13900" t="9834" r="56921" b="30352"/>
          <a:stretch/>
        </p:blipFill>
        <p:spPr>
          <a:xfrm>
            <a:off x="5760738" y="1771650"/>
            <a:ext cx="6431262" cy="4953000"/>
          </a:xfrm>
          <a:prstGeom prst="rect">
            <a:avLst/>
          </a:prstGeom>
        </p:spPr>
      </p:pic>
      <p:graphicFrame>
        <p:nvGraphicFramePr>
          <p:cNvPr id="6" name="Content Placeholder 15"/>
          <p:cNvGraphicFramePr>
            <a:graphicFrameLocks/>
          </p:cNvGraphicFramePr>
          <p:nvPr>
            <p:extLst/>
          </p:nvPr>
        </p:nvGraphicFramePr>
        <p:xfrm>
          <a:off x="813816" y="3009417"/>
          <a:ext cx="4795125" cy="1423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531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a:t>
            </a:r>
          </a:p>
        </p:txBody>
      </p:sp>
      <p:sp>
        <p:nvSpPr>
          <p:cNvPr id="3" name="Content Placeholder 2"/>
          <p:cNvSpPr>
            <a:spLocks noGrp="1"/>
          </p:cNvSpPr>
          <p:nvPr>
            <p:ph idx="1"/>
          </p:nvPr>
        </p:nvSpPr>
        <p:spPr/>
        <p:txBody>
          <a:bodyPr/>
          <a:lstStyle/>
          <a:p>
            <a:r>
              <a:rPr lang="en-US" dirty="0"/>
              <a:t>Best interest of the Child Standard</a:t>
            </a:r>
          </a:p>
          <a:p>
            <a:r>
              <a:rPr lang="en-US" dirty="0"/>
              <a:t>Medical Decisions</a:t>
            </a:r>
          </a:p>
          <a:p>
            <a:r>
              <a:rPr lang="en-US" dirty="0"/>
              <a:t>Educational Decisions</a:t>
            </a:r>
          </a:p>
          <a:p>
            <a:r>
              <a:rPr lang="en-US" dirty="0"/>
              <a:t>Community Resources</a:t>
            </a:r>
          </a:p>
        </p:txBody>
      </p:sp>
    </p:spTree>
    <p:extLst>
      <p:ext uri="{BB962C8B-B14F-4D97-AF65-F5344CB8AC3E}">
        <p14:creationId xmlns:p14="http://schemas.microsoft.com/office/powerpoint/2010/main" val="409111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a:t>
            </a:r>
          </a:p>
        </p:txBody>
      </p:sp>
      <p:sp>
        <p:nvSpPr>
          <p:cNvPr id="3" name="Content Placeholder 2"/>
          <p:cNvSpPr>
            <a:spLocks noGrp="1"/>
          </p:cNvSpPr>
          <p:nvPr>
            <p:ph sz="half" idx="1"/>
          </p:nvPr>
        </p:nvSpPr>
        <p:spPr/>
        <p:txBody>
          <a:bodyPr/>
          <a:lstStyle/>
          <a:p>
            <a:pPr marL="0" indent="0">
              <a:buNone/>
            </a:pPr>
            <a:r>
              <a:rPr lang="en-US" dirty="0"/>
              <a:t>Your decisions affect the safety, health, and well-being of the minor</a:t>
            </a:r>
          </a:p>
          <a:p>
            <a:pPr marL="0" indent="0">
              <a:buNone/>
            </a:pPr>
            <a:r>
              <a:rPr lang="en-US" dirty="0"/>
              <a:t>Use the Best interest of the Child Standard</a:t>
            </a:r>
          </a:p>
          <a:p>
            <a:pPr lvl="1"/>
            <a:r>
              <a:rPr lang="en-US" sz="2200" dirty="0"/>
              <a:t>Choose the option with the most benefits and the least harm</a:t>
            </a:r>
          </a:p>
          <a:p>
            <a:pPr lvl="1"/>
            <a:r>
              <a:rPr lang="en-US" sz="2200" dirty="0"/>
              <a:t>Consider how decisions about your life will impact the minor</a:t>
            </a:r>
          </a:p>
          <a:p>
            <a:pPr marL="0" indent="0">
              <a:buNone/>
            </a:pPr>
            <a:endParaRPr lang="en-US" dirty="0"/>
          </a:p>
          <a:p>
            <a:pPr marL="0" indent="0">
              <a:buNone/>
            </a:pPr>
            <a:endParaRPr lang="en-US" dirty="0"/>
          </a:p>
        </p:txBody>
      </p:sp>
      <p:graphicFrame>
        <p:nvGraphicFramePr>
          <p:cNvPr id="8" name="Content Placeholder 7"/>
          <p:cNvGraphicFramePr>
            <a:graphicFrameLocks noGrp="1"/>
          </p:cNvGraphicFramePr>
          <p:nvPr>
            <p:ph sz="half" idx="2"/>
            <p:extLst/>
          </p:nvPr>
        </p:nvGraphicFramePr>
        <p:xfrm>
          <a:off x="6427518" y="244698"/>
          <a:ext cx="5433923" cy="651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66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graphicFrame>
        <p:nvGraphicFramePr>
          <p:cNvPr id="3" name="Content Placeholder 2"/>
          <p:cNvGraphicFramePr>
            <a:graphicFrameLocks noGrp="1"/>
          </p:cNvGraphicFramePr>
          <p:nvPr>
            <p:ph idx="1"/>
            <p:extLst/>
          </p:nvPr>
        </p:nvGraphicFramePr>
        <p:xfrm>
          <a:off x="0" y="1335024"/>
          <a:ext cx="11796241" cy="524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64915" y="585216"/>
            <a:ext cx="3305306" cy="1569660"/>
          </a:xfrm>
          <a:prstGeom prst="rect">
            <a:avLst/>
          </a:prstGeom>
          <a:noFill/>
          <a:ln>
            <a:noFill/>
          </a:ln>
        </p:spPr>
        <p:txBody>
          <a:bodyPr wrap="square" rtlCol="0">
            <a:spAutoFit/>
          </a:bodyPr>
          <a:lstStyle/>
          <a:p>
            <a:r>
              <a:rPr lang="en-US" sz="2400" dirty="0"/>
              <a:t>Use when making decisions about the minor’s care, treatment, or services </a:t>
            </a:r>
          </a:p>
        </p:txBody>
      </p:sp>
    </p:spTree>
    <p:extLst>
      <p:ext uri="{BB962C8B-B14F-4D97-AF65-F5344CB8AC3E}">
        <p14:creationId xmlns:p14="http://schemas.microsoft.com/office/powerpoint/2010/main" val="389481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Decisions</a:t>
            </a:r>
          </a:p>
        </p:txBody>
      </p:sp>
      <p:sp>
        <p:nvSpPr>
          <p:cNvPr id="3" name="Content Placeholder 2"/>
          <p:cNvSpPr>
            <a:spLocks noGrp="1"/>
          </p:cNvSpPr>
          <p:nvPr>
            <p:ph idx="1"/>
          </p:nvPr>
        </p:nvSpPr>
        <p:spPr/>
        <p:txBody>
          <a:bodyPr>
            <a:normAutofit lnSpcReduction="10000"/>
          </a:bodyPr>
          <a:lstStyle/>
          <a:p>
            <a:r>
              <a:rPr lang="en-US" sz="2400" dirty="0"/>
              <a:t>Medical Insurance</a:t>
            </a:r>
          </a:p>
          <a:p>
            <a:pPr lvl="1"/>
            <a:r>
              <a:rPr lang="en-US" sz="2000" dirty="0"/>
              <a:t>Add minor to insurance plan</a:t>
            </a:r>
          </a:p>
          <a:p>
            <a:pPr lvl="1"/>
            <a:r>
              <a:rPr lang="en-US" sz="2000" dirty="0"/>
              <a:t>Coverage through the state?</a:t>
            </a:r>
          </a:p>
          <a:p>
            <a:pPr lvl="2"/>
            <a:r>
              <a:rPr lang="en-US" sz="1600" dirty="0"/>
              <a:t>Local Department of Social Services (DSS)</a:t>
            </a:r>
          </a:p>
          <a:p>
            <a:r>
              <a:rPr lang="en-US" dirty="0"/>
              <a:t>You are the minor’s advocate</a:t>
            </a:r>
          </a:p>
          <a:p>
            <a:pPr lvl="1"/>
            <a:r>
              <a:rPr lang="en-US" sz="2000" dirty="0"/>
              <a:t>Ask questions</a:t>
            </a:r>
          </a:p>
          <a:p>
            <a:pPr lvl="2"/>
            <a:r>
              <a:rPr lang="en-US" sz="2000" dirty="0"/>
              <a:t>Risks vs. benefits of treatment </a:t>
            </a:r>
          </a:p>
          <a:p>
            <a:pPr lvl="2"/>
            <a:r>
              <a:rPr lang="en-US" sz="2000" dirty="0"/>
              <a:t>Alternatives</a:t>
            </a:r>
          </a:p>
          <a:p>
            <a:pPr lvl="1"/>
            <a:r>
              <a:rPr lang="en-US" sz="2000" dirty="0"/>
              <a:t>Get second opinions</a:t>
            </a:r>
          </a:p>
          <a:p>
            <a:pPr marL="128016" lvl="1" indent="0">
              <a:buNone/>
            </a:pPr>
            <a:endParaRPr lang="en-US" sz="2000" b="1" dirty="0"/>
          </a:p>
          <a:p>
            <a:pPr marL="128016" lvl="1" indent="0">
              <a:buNone/>
            </a:pPr>
            <a:r>
              <a:rPr lang="en-US" sz="2000" b="1" dirty="0"/>
              <a:t>If you don’t know what to do, talk to the court!</a:t>
            </a:r>
            <a:endParaRPr lang="en-US" sz="2000" dirty="0"/>
          </a:p>
          <a:p>
            <a:pPr lvl="1"/>
            <a:endParaRPr lang="en-US" sz="2000" dirty="0"/>
          </a:p>
          <a:p>
            <a:pPr marL="128016" lvl="1" indent="0">
              <a:buNone/>
            </a:pPr>
            <a:endParaRPr lang="en-US" sz="2000" dirty="0"/>
          </a:p>
          <a:p>
            <a:endParaRPr lang="en-US" dirty="0"/>
          </a:p>
          <a:p>
            <a:pPr marL="128016" lvl="1" indent="0">
              <a:buNone/>
            </a:pPr>
            <a:endParaRPr lang="en-US" dirty="0"/>
          </a:p>
        </p:txBody>
      </p:sp>
    </p:spTree>
    <p:extLst>
      <p:ext uri="{BB962C8B-B14F-4D97-AF65-F5344CB8AC3E}">
        <p14:creationId xmlns:p14="http://schemas.microsoft.com/office/powerpoint/2010/main" val="18927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Decisions</a:t>
            </a:r>
          </a:p>
        </p:txBody>
      </p:sp>
      <p:sp>
        <p:nvSpPr>
          <p:cNvPr id="3" name="Content Placeholder 2"/>
          <p:cNvSpPr>
            <a:spLocks noGrp="1"/>
          </p:cNvSpPr>
          <p:nvPr>
            <p:ph idx="1"/>
          </p:nvPr>
        </p:nvSpPr>
        <p:spPr/>
        <p:txBody>
          <a:bodyPr>
            <a:normAutofit/>
          </a:bodyPr>
          <a:lstStyle/>
          <a:p>
            <a:pPr lvl="1"/>
            <a:r>
              <a:rPr lang="en-US" sz="2000" dirty="0"/>
              <a:t>Notify school administrator </a:t>
            </a:r>
          </a:p>
          <a:p>
            <a:pPr lvl="1"/>
            <a:r>
              <a:rPr lang="en-US" sz="2000" dirty="0"/>
              <a:t>Monitor minor’s performance</a:t>
            </a:r>
          </a:p>
          <a:p>
            <a:pPr lvl="2"/>
            <a:r>
              <a:rPr lang="en-US" sz="1600" dirty="0"/>
              <a:t>Meet with teachers</a:t>
            </a:r>
          </a:p>
          <a:p>
            <a:pPr lvl="2"/>
            <a:r>
              <a:rPr lang="en-US" sz="1600" dirty="0"/>
              <a:t>Provide academic support</a:t>
            </a:r>
          </a:p>
          <a:p>
            <a:pPr lvl="1"/>
            <a:r>
              <a:rPr lang="en-US" sz="2000" dirty="0"/>
              <a:t>Costs – May be payable from the guardianship estate</a:t>
            </a:r>
          </a:p>
          <a:p>
            <a:pPr lvl="2"/>
            <a:r>
              <a:rPr lang="en-US" sz="1600" dirty="0"/>
              <a:t>Tutors</a:t>
            </a:r>
          </a:p>
          <a:p>
            <a:pPr lvl="2"/>
            <a:r>
              <a:rPr lang="en-US" sz="1600" dirty="0"/>
              <a:t>Psychoeducational testing</a:t>
            </a:r>
          </a:p>
          <a:p>
            <a:pPr lvl="2"/>
            <a:r>
              <a:rPr lang="en-US" sz="1600" dirty="0"/>
              <a:t>Extracurricular activities </a:t>
            </a:r>
          </a:p>
          <a:p>
            <a:pPr lvl="2"/>
            <a:r>
              <a:rPr lang="en-US" sz="1600" dirty="0"/>
              <a:t>Education expense</a:t>
            </a:r>
          </a:p>
          <a:p>
            <a:pPr lvl="1"/>
            <a:r>
              <a:rPr lang="en-US" sz="2000" dirty="0"/>
              <a:t>Best interest of the child standard applies</a:t>
            </a:r>
          </a:p>
          <a:p>
            <a:pPr marL="128016" lvl="1" indent="0">
              <a:buNone/>
            </a:pPr>
            <a:endParaRPr lang="en-US" sz="2000" dirty="0"/>
          </a:p>
          <a:p>
            <a:endParaRPr lang="en-US" dirty="0"/>
          </a:p>
          <a:p>
            <a:pPr marL="128016" lvl="1" indent="0">
              <a:buNone/>
            </a:pPr>
            <a:endParaRPr lang="en-US" dirty="0"/>
          </a:p>
        </p:txBody>
      </p:sp>
    </p:spTree>
    <p:extLst>
      <p:ext uri="{BB962C8B-B14F-4D97-AF65-F5344CB8AC3E}">
        <p14:creationId xmlns:p14="http://schemas.microsoft.com/office/powerpoint/2010/main" val="40047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1024129" y="2303930"/>
            <a:ext cx="9720071" cy="4023360"/>
          </a:xfrm>
        </p:spPr>
        <p:txBody>
          <a:bodyPr/>
          <a:lstStyle/>
          <a:p>
            <a:r>
              <a:rPr lang="en-US" dirty="0"/>
              <a:t>Part 1: Guardianship terms</a:t>
            </a:r>
          </a:p>
          <a:p>
            <a:r>
              <a:rPr lang="en-US" dirty="0"/>
              <a:t>Part 2: Role, powers, and duties</a:t>
            </a:r>
          </a:p>
          <a:p>
            <a:r>
              <a:rPr lang="en-US" dirty="0"/>
              <a:t>Part 3: Abuse, neglect, and exploitation</a:t>
            </a:r>
          </a:p>
          <a:p>
            <a:r>
              <a:rPr lang="en-US" dirty="0"/>
              <a:t>Part 4: Changes to the guardianship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sz="half" idx="1"/>
          </p:nvPr>
        </p:nvSpPr>
        <p:spPr/>
        <p:txBody>
          <a:bodyPr/>
          <a:lstStyle/>
          <a:p>
            <a:r>
              <a:rPr lang="en-US" dirty="0"/>
              <a:t>Services and Resources</a:t>
            </a:r>
          </a:p>
          <a:p>
            <a:pPr lvl="1"/>
            <a:r>
              <a:rPr lang="en-US" dirty="0"/>
              <a:t>Federal agencies</a:t>
            </a:r>
          </a:p>
          <a:p>
            <a:pPr lvl="1"/>
            <a:r>
              <a:rPr lang="en-US" dirty="0"/>
              <a:t>State agencies</a:t>
            </a:r>
          </a:p>
          <a:p>
            <a:pPr lvl="1"/>
            <a:r>
              <a:rPr lang="en-US" dirty="0"/>
              <a:t>County agencies</a:t>
            </a:r>
          </a:p>
          <a:p>
            <a:pPr lvl="1"/>
            <a:r>
              <a:rPr lang="en-US" dirty="0"/>
              <a:t>Private agencies</a:t>
            </a:r>
          </a:p>
          <a:p>
            <a:r>
              <a:rPr lang="en-US" dirty="0"/>
              <a:t>Program Eligibility</a:t>
            </a:r>
          </a:p>
          <a:p>
            <a:pPr lvl="1"/>
            <a:r>
              <a:rPr lang="en-US" dirty="0"/>
              <a:t>Means-based or other requirements</a:t>
            </a:r>
          </a:p>
          <a:p>
            <a:pPr lvl="1"/>
            <a:r>
              <a:rPr lang="en-US" dirty="0"/>
              <a:t>Payable through certain government programs</a:t>
            </a:r>
          </a:p>
        </p:txBody>
      </p:sp>
      <p:grpSp>
        <p:nvGrpSpPr>
          <p:cNvPr id="9" name="Group 8"/>
          <p:cNvGrpSpPr/>
          <p:nvPr/>
        </p:nvGrpSpPr>
        <p:grpSpPr>
          <a:xfrm>
            <a:off x="7399323" y="4992623"/>
            <a:ext cx="2808732" cy="902462"/>
            <a:chOff x="6720840" y="3733800"/>
            <a:chExt cx="3299460" cy="1120140"/>
          </a:xfrm>
        </p:grpSpPr>
        <p:sp>
          <p:nvSpPr>
            <p:cNvPr id="7" name="Rectangle 6"/>
            <p:cNvSpPr/>
            <p:nvPr/>
          </p:nvSpPr>
          <p:spPr>
            <a:xfrm>
              <a:off x="6766560" y="3733800"/>
              <a:ext cx="3253740" cy="1120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40" y="3733800"/>
              <a:ext cx="3238500" cy="1114425"/>
            </a:xfrm>
            <a:prstGeom prst="rect">
              <a:avLst/>
            </a:prstGeom>
          </p:spPr>
        </p:pic>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2" t="45349" r="21207" b="6590"/>
          <a:stretch/>
        </p:blipFill>
        <p:spPr>
          <a:xfrm>
            <a:off x="7381416" y="1711452"/>
            <a:ext cx="2844546" cy="118110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169" y="3211068"/>
            <a:ext cx="1463040" cy="1463040"/>
          </a:xfrm>
          <a:prstGeom prst="rect">
            <a:avLst/>
          </a:prstGeom>
        </p:spPr>
      </p:pic>
    </p:spTree>
    <p:extLst>
      <p:ext uri="{BB962C8B-B14F-4D97-AF65-F5344CB8AC3E}">
        <p14:creationId xmlns:p14="http://schemas.microsoft.com/office/powerpoint/2010/main" val="14152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Community Services Locator</a:t>
            </a:r>
          </a:p>
        </p:txBody>
      </p:sp>
      <p:sp>
        <p:nvSpPr>
          <p:cNvPr id="7" name="Content Placeholder 6"/>
          <p:cNvSpPr>
            <a:spLocks noGrp="1"/>
          </p:cNvSpPr>
          <p:nvPr>
            <p:ph sz="half" idx="2"/>
          </p:nvPr>
        </p:nvSpPr>
        <p:spPr>
          <a:xfrm>
            <a:off x="1024128" y="1900989"/>
            <a:ext cx="2943891" cy="3966651"/>
          </a:xfrm>
        </p:spPr>
        <p:txBody>
          <a:bodyPr>
            <a:normAutofit/>
          </a:bodyPr>
          <a:lstStyle/>
          <a:p>
            <a:pPr marL="285750" lvl="0" indent="-285750">
              <a:buFont typeface="Arial" panose="020B0604020202020204" pitchFamily="34" charset="0"/>
              <a:buChar char="•"/>
            </a:pPr>
            <a:r>
              <a:rPr lang="en-US" dirty="0"/>
              <a:t>Online directory </a:t>
            </a:r>
          </a:p>
          <a:p>
            <a:pPr marL="459486" lvl="1" indent="-285750">
              <a:buFont typeface="Arial" panose="020B0604020202020204" pitchFamily="34" charset="0"/>
              <a:buChar char="•"/>
            </a:pPr>
            <a:r>
              <a:rPr lang="en-US" dirty="0"/>
              <a:t>Housing</a:t>
            </a:r>
          </a:p>
          <a:p>
            <a:pPr marL="459486" lvl="1" indent="-285750">
              <a:buFont typeface="Arial" panose="020B0604020202020204" pitchFamily="34" charset="0"/>
              <a:buChar char="•"/>
            </a:pPr>
            <a:r>
              <a:rPr lang="en-US" dirty="0"/>
              <a:t>Food</a:t>
            </a:r>
          </a:p>
          <a:p>
            <a:pPr marL="459486" lvl="1" indent="-285750">
              <a:buFont typeface="Arial" panose="020B0604020202020204" pitchFamily="34" charset="0"/>
              <a:buChar char="•"/>
            </a:pPr>
            <a:r>
              <a:rPr lang="en-US" dirty="0"/>
              <a:t>Clothing</a:t>
            </a:r>
          </a:p>
          <a:p>
            <a:pPr marL="459486" lvl="1" indent="-285750">
              <a:buFont typeface="Arial" panose="020B0604020202020204" pitchFamily="34" charset="0"/>
              <a:buChar char="•"/>
            </a:pPr>
            <a:r>
              <a:rPr lang="en-US" dirty="0"/>
              <a:t>Medical and mental health care</a:t>
            </a:r>
          </a:p>
          <a:p>
            <a:pPr marL="459486" lvl="1" indent="-285750">
              <a:buFont typeface="Arial" panose="020B0604020202020204" pitchFamily="34" charset="0"/>
              <a:buChar char="•"/>
            </a:pPr>
            <a:r>
              <a:rPr lang="en-US" dirty="0"/>
              <a:t>Education resources</a:t>
            </a:r>
          </a:p>
          <a:p>
            <a:pPr marL="459486" lvl="1" indent="-285750">
              <a:buFont typeface="Arial" panose="020B0604020202020204" pitchFamily="34" charset="0"/>
              <a:buChar char="•"/>
            </a:pPr>
            <a:r>
              <a:rPr lang="en-US" dirty="0"/>
              <a:t>Recreation resources</a:t>
            </a:r>
          </a:p>
          <a:p>
            <a:pPr marL="459486" lvl="1" indent="-285750">
              <a:buFont typeface="Arial" panose="020B0604020202020204" pitchFamily="34" charset="0"/>
              <a:buChar char="•"/>
            </a:pPr>
            <a:r>
              <a:rPr lang="en-US" dirty="0"/>
              <a:t>Family support</a:t>
            </a:r>
          </a:p>
          <a:p>
            <a:pPr marL="459486" lvl="1" indent="-285750">
              <a:buFont typeface="Arial" panose="020B0604020202020204" pitchFamily="34" charset="0"/>
              <a:buChar char="•"/>
            </a:pPr>
            <a:r>
              <a:rPr lang="en-US" dirty="0"/>
              <a:t>Job readiness/employment</a:t>
            </a:r>
          </a:p>
          <a:p>
            <a:pPr marL="459486" lvl="1" indent="-285750">
              <a:buFont typeface="Arial" panose="020B0604020202020204" pitchFamily="34" charset="0"/>
              <a:buChar char="•"/>
            </a:pPr>
            <a:r>
              <a:rPr lang="en-US" dirty="0"/>
              <a:t>More </a:t>
            </a:r>
          </a:p>
        </p:txBody>
      </p:sp>
      <p:sp>
        <p:nvSpPr>
          <p:cNvPr id="5" name="TextBox 4"/>
          <p:cNvSpPr txBox="1"/>
          <p:nvPr/>
        </p:nvSpPr>
        <p:spPr>
          <a:xfrm>
            <a:off x="490893" y="5919217"/>
            <a:ext cx="3477126" cy="523220"/>
          </a:xfrm>
          <a:prstGeom prst="rect">
            <a:avLst/>
          </a:prstGeom>
          <a:noFill/>
        </p:spPr>
        <p:txBody>
          <a:bodyPr wrap="square" rtlCol="0">
            <a:spAutoFit/>
          </a:bodyPr>
          <a:lstStyle/>
          <a:p>
            <a:pPr algn="ctr"/>
            <a:r>
              <a:rPr lang="en-US" sz="2800" b="1" dirty="0">
                <a:hlinkClick r:id="rId3"/>
              </a:rPr>
              <a:t>www.mdcsl.org</a:t>
            </a:r>
            <a:endParaRPr lang="en-US" sz="2800" b="1" dirty="0"/>
          </a:p>
        </p:txBody>
      </p:sp>
      <p:pic>
        <p:nvPicPr>
          <p:cNvPr id="6" name="Picture 5"/>
          <p:cNvPicPr>
            <a:picLocks noChangeAspect="1"/>
          </p:cNvPicPr>
          <p:nvPr/>
        </p:nvPicPr>
        <p:blipFill rotWithShape="1">
          <a:blip r:embed="rId4"/>
          <a:srcRect l="8996" t="7872" r="55993" b="23519"/>
          <a:stretch/>
        </p:blipFill>
        <p:spPr>
          <a:xfrm>
            <a:off x="3968019" y="1701399"/>
            <a:ext cx="7498266" cy="4898017"/>
          </a:xfrm>
          <a:prstGeom prst="rect">
            <a:avLst/>
          </a:prstGeom>
        </p:spPr>
      </p:pic>
    </p:spTree>
    <p:extLst>
      <p:ext uri="{BB962C8B-B14F-4D97-AF65-F5344CB8AC3E}">
        <p14:creationId xmlns:p14="http://schemas.microsoft.com/office/powerpoint/2010/main" val="13812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idx="1"/>
          </p:nvPr>
        </p:nvSpPr>
        <p:spPr>
          <a:xfrm>
            <a:off x="581192" y="1973180"/>
            <a:ext cx="11029615" cy="4680284"/>
          </a:xfrm>
        </p:spPr>
        <p:txBody>
          <a:bodyPr numCol="1">
            <a:normAutofit/>
          </a:bodyPr>
          <a:lstStyle/>
          <a:p>
            <a:r>
              <a:rPr lang="en-US" sz="2150" dirty="0"/>
              <a:t>Health care</a:t>
            </a:r>
          </a:p>
          <a:p>
            <a:r>
              <a:rPr lang="en-US" sz="2150" dirty="0"/>
              <a:t>In-home aide services for minors with disabilities </a:t>
            </a:r>
          </a:p>
          <a:p>
            <a:r>
              <a:rPr lang="en-US" sz="2150" dirty="0"/>
              <a:t>Mental and behavioral health resources</a:t>
            </a:r>
          </a:p>
          <a:p>
            <a:r>
              <a:rPr lang="en-US" sz="2150" dirty="0"/>
              <a:t>Legal advocacy</a:t>
            </a:r>
          </a:p>
          <a:p>
            <a:r>
              <a:rPr lang="en-US" sz="2150" dirty="0"/>
              <a:t>Public benefit eligibility</a:t>
            </a:r>
          </a:p>
          <a:p>
            <a:r>
              <a:rPr lang="en-US" sz="2150" dirty="0"/>
              <a:t>Social, recreational, and educational programs</a:t>
            </a:r>
          </a:p>
          <a:p>
            <a:r>
              <a:rPr lang="en-US" sz="2150" dirty="0"/>
              <a:t>Crisis intervention</a:t>
            </a:r>
          </a:p>
          <a:p>
            <a:r>
              <a:rPr lang="en-US" sz="2150" dirty="0"/>
              <a:t>Information and referrals to community services and resources</a:t>
            </a:r>
            <a:endParaRPr lang="en-US" dirty="0"/>
          </a:p>
          <a:p>
            <a:pPr marL="0" indent="0" algn="r">
              <a:buNone/>
            </a:pPr>
            <a:r>
              <a:rPr lang="en-US" b="1" dirty="0"/>
              <a:t>*Program Eligibility</a:t>
            </a:r>
          </a:p>
        </p:txBody>
      </p:sp>
    </p:spTree>
    <p:extLst>
      <p:ext uri="{BB962C8B-B14F-4D97-AF65-F5344CB8AC3E}">
        <p14:creationId xmlns:p14="http://schemas.microsoft.com/office/powerpoint/2010/main" val="416134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Abuse, Neglect, and Exploitation</a:t>
            </a:r>
          </a:p>
        </p:txBody>
      </p:sp>
      <p:sp>
        <p:nvSpPr>
          <p:cNvPr id="3" name="Content Placeholder 2"/>
          <p:cNvSpPr>
            <a:spLocks noGrp="1"/>
          </p:cNvSpPr>
          <p:nvPr>
            <p:ph sz="half" idx="1"/>
          </p:nvPr>
        </p:nvSpPr>
        <p:spPr/>
        <p:txBody>
          <a:bodyPr/>
          <a:lstStyle/>
          <a:p>
            <a:r>
              <a:rPr lang="en-US" dirty="0"/>
              <a:t>Types and signs</a:t>
            </a:r>
          </a:p>
          <a:p>
            <a:r>
              <a:rPr lang="en-US" dirty="0"/>
              <a:t>People under guardianship often targeted because of:</a:t>
            </a:r>
          </a:p>
          <a:p>
            <a:pPr lvl="1"/>
            <a:r>
              <a:rPr lang="en-US" dirty="0"/>
              <a:t>Age</a:t>
            </a:r>
          </a:p>
          <a:p>
            <a:pPr lvl="1"/>
            <a:r>
              <a:rPr lang="en-US" dirty="0"/>
              <a:t>Physical, intellectual, or emotional limitations</a:t>
            </a:r>
          </a:p>
          <a:p>
            <a:pPr lvl="1"/>
            <a:r>
              <a:rPr lang="en-US" dirty="0"/>
              <a:t>Dependence on others for basic needs</a:t>
            </a:r>
          </a:p>
          <a:p>
            <a:pPr lvl="1"/>
            <a:r>
              <a:rPr lang="en-US" dirty="0"/>
              <a:t>Inability to communicate they are being hurt</a:t>
            </a:r>
          </a:p>
          <a:p>
            <a:pPr lvl="1"/>
            <a:r>
              <a:rPr lang="en-US" dirty="0"/>
              <a:t>Limited ability to recognize and avoid danger</a:t>
            </a:r>
          </a:p>
          <a:p>
            <a:r>
              <a:rPr lang="en-US" dirty="0"/>
              <a:t>Victims of crime can suffer from physical psychological, and financial injuries</a:t>
            </a:r>
          </a:p>
        </p:txBody>
      </p:sp>
      <p:sp>
        <p:nvSpPr>
          <p:cNvPr id="7" name="Content Placeholder 6"/>
          <p:cNvSpPr>
            <a:spLocks noGrp="1"/>
          </p:cNvSpPr>
          <p:nvPr>
            <p:ph sz="half" idx="2"/>
          </p:nvPr>
        </p:nvSpPr>
        <p:spPr>
          <a:xfrm>
            <a:off x="5989320" y="4870580"/>
            <a:ext cx="4754880" cy="1438780"/>
          </a:xfrm>
        </p:spPr>
        <p:txBody>
          <a:bodyPr/>
          <a:lstStyle/>
          <a:p>
            <a:r>
              <a:rPr lang="en-US" dirty="0"/>
              <a:t>Look for patterns or suggestions of a problem</a:t>
            </a:r>
          </a:p>
        </p:txBody>
      </p:sp>
      <p:sp>
        <p:nvSpPr>
          <p:cNvPr id="8" name="TextBox 7"/>
          <p:cNvSpPr txBox="1"/>
          <p:nvPr/>
        </p:nvSpPr>
        <p:spPr>
          <a:xfrm>
            <a:off x="5935974" y="3113981"/>
            <a:ext cx="4861571" cy="954107"/>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 signal indicator is usually not proof</a:t>
            </a:r>
          </a:p>
        </p:txBody>
      </p:sp>
    </p:spTree>
    <p:extLst>
      <p:ext uri="{BB962C8B-B14F-4D97-AF65-F5344CB8AC3E}">
        <p14:creationId xmlns:p14="http://schemas.microsoft.com/office/powerpoint/2010/main" val="307830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sz="half" idx="1"/>
          </p:nvPr>
        </p:nvSpPr>
        <p:spPr/>
        <p:txBody>
          <a:bodyPr>
            <a:normAutofit/>
          </a:bodyPr>
          <a:lstStyle/>
          <a:p>
            <a:r>
              <a:rPr lang="en-US" dirty="0"/>
              <a:t>Use of force that may result on bodily injury, physical pain, or impairment</a:t>
            </a:r>
          </a:p>
          <a:p>
            <a:r>
              <a:rPr lang="en-US" dirty="0"/>
              <a:t>Signs</a:t>
            </a:r>
          </a:p>
        </p:txBody>
      </p:sp>
      <p:graphicFrame>
        <p:nvGraphicFramePr>
          <p:cNvPr id="7" name="Content Placeholder 6"/>
          <p:cNvGraphicFramePr>
            <a:graphicFrameLocks noGrp="1"/>
          </p:cNvGraphicFramePr>
          <p:nvPr>
            <p:ph sz="half" idx="2"/>
            <p:extLst/>
          </p:nvPr>
        </p:nvGraphicFramePr>
        <p:xfrm>
          <a:off x="6151563"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109380" y="2048764"/>
            <a:ext cx="4781550" cy="40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nvPr>
        </p:nvGraphicFramePr>
        <p:xfrm>
          <a:off x="6122874" y="1323833"/>
          <a:ext cx="4754562" cy="5259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508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Nonconsensual sexual contact of any kind</a:t>
            </a:r>
          </a:p>
          <a:p>
            <a:pPr marL="0" indent="0">
              <a:buNone/>
            </a:pPr>
            <a:r>
              <a:rPr lang="en-US" dirty="0"/>
              <a:t>Includes:</a:t>
            </a:r>
          </a:p>
          <a:p>
            <a:pPr lvl="1"/>
            <a:r>
              <a:rPr lang="en-US" dirty="0"/>
              <a:t>Rape and molestation</a:t>
            </a:r>
          </a:p>
          <a:p>
            <a:pPr lvl="1"/>
            <a:r>
              <a:rPr lang="en-US" dirty="0"/>
              <a:t>Sexual conduct with a person unable to consent</a:t>
            </a:r>
          </a:p>
          <a:p>
            <a:r>
              <a:rPr lang="en-US" dirty="0"/>
              <a:t>Victims include:</a:t>
            </a:r>
          </a:p>
          <a:p>
            <a:pPr lvl="1"/>
            <a:r>
              <a:rPr lang="en-US" dirty="0"/>
              <a:t>Women and men</a:t>
            </a:r>
          </a:p>
          <a:p>
            <a:pPr lvl="1"/>
            <a:r>
              <a:rPr lang="en-US" dirty="0"/>
              <a:t>Children and people with disabilities especially vulnerable</a:t>
            </a:r>
          </a:p>
          <a:p>
            <a:r>
              <a:rPr lang="en-US" dirty="0"/>
              <a:t>Signs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65742223"/>
              </p:ext>
            </p:extLst>
          </p:nvPr>
        </p:nvGraphicFramePr>
        <p:xfrm>
          <a:off x="6381524" y="1598543"/>
          <a:ext cx="4754562" cy="50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01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The infliction of pain, anguish, or distress</a:t>
            </a:r>
          </a:p>
          <a:p>
            <a:pPr marL="0" indent="0">
              <a:buNone/>
            </a:pPr>
            <a:r>
              <a:rPr lang="en-US" dirty="0"/>
              <a:t>Also known as psychological abuse</a:t>
            </a:r>
          </a:p>
          <a:p>
            <a:pPr marL="0" indent="0">
              <a:buNone/>
            </a:pPr>
            <a:r>
              <a:rPr lang="en-US" dirty="0"/>
              <a:t>Signs</a:t>
            </a:r>
          </a:p>
        </p:txBody>
      </p:sp>
      <p:graphicFrame>
        <p:nvGraphicFramePr>
          <p:cNvPr id="3" name="Content Placeholder 2"/>
          <p:cNvGraphicFramePr>
            <a:graphicFrameLocks noGrp="1"/>
          </p:cNvGraphicFramePr>
          <p:nvPr>
            <p:ph sz="half" idx="2"/>
            <p:extLst/>
          </p:nvPr>
        </p:nvGraphicFramePr>
        <p:xfrm>
          <a:off x="6188075" y="2227263"/>
          <a:ext cx="54229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88075" y="2084832"/>
            <a:ext cx="5422900" cy="459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p:nvPr>
            <p:extLst/>
          </p:nvPr>
        </p:nvGraphicFramePr>
        <p:xfrm>
          <a:off x="6188075" y="1697444"/>
          <a:ext cx="5205787" cy="4730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6969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 of Abuse</a:t>
            </a:r>
          </a:p>
        </p:txBody>
      </p:sp>
      <p:sp>
        <p:nvSpPr>
          <p:cNvPr id="5" name="Content Placeholder 4"/>
          <p:cNvSpPr>
            <a:spLocks noGrp="1"/>
          </p:cNvSpPr>
          <p:nvPr>
            <p:ph idx="1"/>
          </p:nvPr>
        </p:nvSpPr>
        <p:spPr/>
        <p:txBody>
          <a:bodyPr/>
          <a:lstStyle/>
          <a:p>
            <a:r>
              <a:rPr lang="en-US" dirty="0"/>
              <a:t>Can be anyone </a:t>
            </a:r>
          </a:p>
          <a:p>
            <a:pPr lvl="1"/>
            <a:r>
              <a:rPr lang="en-US" dirty="0"/>
              <a:t>Often someone the victim knows</a:t>
            </a:r>
          </a:p>
          <a:p>
            <a:pPr lvl="2"/>
            <a:r>
              <a:rPr lang="en-US" dirty="0"/>
              <a:t>Family members</a:t>
            </a:r>
          </a:p>
          <a:p>
            <a:pPr lvl="2"/>
            <a:r>
              <a:rPr lang="en-US" dirty="0"/>
              <a:t>Acquaintances</a:t>
            </a:r>
          </a:p>
          <a:p>
            <a:pPr lvl="2"/>
            <a:r>
              <a:rPr lang="en-US" dirty="0"/>
              <a:t>Dating partners</a:t>
            </a:r>
          </a:p>
          <a:p>
            <a:pPr lvl="2"/>
            <a:r>
              <a:rPr lang="en-US" dirty="0"/>
              <a:t>Caregivers</a:t>
            </a:r>
          </a:p>
        </p:txBody>
      </p:sp>
    </p:spTree>
    <p:extLst>
      <p:ext uri="{BB962C8B-B14F-4D97-AF65-F5344CB8AC3E}">
        <p14:creationId xmlns:p14="http://schemas.microsoft.com/office/powerpoint/2010/main" val="418339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Content Placeholder 3"/>
          <p:cNvSpPr>
            <a:spLocks noGrp="1"/>
          </p:cNvSpPr>
          <p:nvPr>
            <p:ph sz="half" idx="1"/>
          </p:nvPr>
        </p:nvSpPr>
        <p:spPr/>
        <p:txBody>
          <a:bodyPr>
            <a:normAutofit lnSpcReduction="10000"/>
          </a:bodyPr>
          <a:lstStyle/>
          <a:p>
            <a:r>
              <a:rPr lang="en-US" dirty="0"/>
              <a:t>A caregiver’s refusal or failure to provide for a person’s basic needs</a:t>
            </a:r>
          </a:p>
          <a:p>
            <a:pPr lvl="1"/>
            <a:r>
              <a:rPr lang="en-US" dirty="0"/>
              <a:t>Food, water, clothing, shelter</a:t>
            </a:r>
          </a:p>
          <a:p>
            <a:pPr lvl="1"/>
            <a:r>
              <a:rPr lang="en-US" dirty="0"/>
              <a:t>Personal hygiene, medication, comfort, personal safety</a:t>
            </a:r>
          </a:p>
          <a:p>
            <a:r>
              <a:rPr lang="en-US" dirty="0"/>
              <a:t>Passive neglect</a:t>
            </a:r>
          </a:p>
          <a:p>
            <a:pPr lvl="1"/>
            <a:r>
              <a:rPr lang="en-US" dirty="0"/>
              <a:t>Caregiver unable to fulfill obligations</a:t>
            </a:r>
          </a:p>
          <a:p>
            <a:r>
              <a:rPr lang="en-US" dirty="0"/>
              <a:t>Intentional neglect</a:t>
            </a:r>
          </a:p>
          <a:p>
            <a:pPr lvl="1"/>
            <a:r>
              <a:rPr lang="en-US" dirty="0"/>
              <a:t>Caregiver able to but refuses to fulfill obligations </a:t>
            </a:r>
          </a:p>
          <a:p>
            <a:r>
              <a:rPr lang="en-US" dirty="0"/>
              <a:t>Neglectors can be family members, caregivers, or staff at care facilities</a:t>
            </a:r>
          </a:p>
        </p:txBody>
      </p:sp>
      <p:graphicFrame>
        <p:nvGraphicFramePr>
          <p:cNvPr id="6" name="Content Placeholder 5"/>
          <p:cNvGraphicFramePr>
            <a:graphicFrameLocks noGrp="1"/>
          </p:cNvGraphicFramePr>
          <p:nvPr>
            <p:ph sz="half" idx="2"/>
            <p:extLst/>
          </p:nvPr>
        </p:nvGraphicFramePr>
        <p:xfrm>
          <a:off x="5989638" y="1356360"/>
          <a:ext cx="4754562" cy="49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43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Responding to suspected abuse or neglect</a:t>
            </a:r>
          </a:p>
        </p:txBody>
      </p:sp>
      <p:sp>
        <p:nvSpPr>
          <p:cNvPr id="6" name="Content Placeholder 5"/>
          <p:cNvSpPr>
            <a:spLocks noGrp="1"/>
          </p:cNvSpPr>
          <p:nvPr>
            <p:ph idx="1"/>
          </p:nvPr>
        </p:nvSpPr>
        <p:spPr/>
        <p:txBody>
          <a:bodyPr/>
          <a:lstStyle/>
          <a:p>
            <a:r>
              <a:rPr lang="en-US" dirty="0"/>
              <a:t>If someone is in immediate danger, </a:t>
            </a:r>
            <a:r>
              <a:rPr lang="en-US" b="1" dirty="0"/>
              <a:t>call 9-1-1</a:t>
            </a:r>
            <a:r>
              <a:rPr lang="en-US" dirty="0"/>
              <a:t>. </a:t>
            </a:r>
          </a:p>
          <a:p>
            <a:r>
              <a:rPr lang="en-US" dirty="0"/>
              <a:t>Suspect abuse?</a:t>
            </a:r>
          </a:p>
          <a:p>
            <a:pPr lvl="1"/>
            <a:r>
              <a:rPr lang="en-US" dirty="0"/>
              <a:t>Child Protective Services (under 18 years old)</a:t>
            </a:r>
          </a:p>
          <a:p>
            <a:pPr lvl="1"/>
            <a:r>
              <a:rPr lang="en-US" dirty="0"/>
              <a:t>Adult Protective Services (over 18 years old)</a:t>
            </a:r>
          </a:p>
          <a:p>
            <a:pPr lvl="1"/>
            <a:r>
              <a:rPr lang="en-US" dirty="0"/>
              <a:t>Investigate concerns about the safety or well-being of children and vulnerable adults</a:t>
            </a:r>
          </a:p>
          <a:p>
            <a:pPr lvl="2"/>
            <a:r>
              <a:rPr lang="en-US" dirty="0"/>
              <a:t>Offer services and support</a:t>
            </a:r>
          </a:p>
          <a:p>
            <a:pPr lvl="1"/>
            <a:r>
              <a:rPr lang="en-US" dirty="0"/>
              <a:t>Leave investigation to the professionals</a:t>
            </a:r>
          </a:p>
        </p:txBody>
      </p:sp>
    </p:spTree>
    <p:extLst>
      <p:ext uri="{BB962C8B-B14F-4D97-AF65-F5344CB8AC3E}">
        <p14:creationId xmlns:p14="http://schemas.microsoft.com/office/powerpoint/2010/main" val="415981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Guardianship Terms</a:t>
            </a:r>
          </a:p>
        </p:txBody>
      </p:sp>
      <p:sp>
        <p:nvSpPr>
          <p:cNvPr id="3" name="Content Placeholder 2"/>
          <p:cNvSpPr>
            <a:spLocks noGrp="1"/>
          </p:cNvSpPr>
          <p:nvPr>
            <p:ph idx="1"/>
          </p:nvPr>
        </p:nvSpPr>
        <p:spPr/>
        <p:txBody>
          <a:bodyPr>
            <a:normAutofit/>
          </a:bodyPr>
          <a:lstStyle/>
          <a:p>
            <a:r>
              <a:rPr lang="en-US" dirty="0"/>
              <a:t>Guardianship terms</a:t>
            </a:r>
          </a:p>
          <a:p>
            <a:pPr lvl="1"/>
            <a:r>
              <a:rPr lang="en-US" dirty="0"/>
              <a:t>Guardianship</a:t>
            </a:r>
          </a:p>
          <a:p>
            <a:pPr lvl="1"/>
            <a:r>
              <a:rPr lang="en-US" dirty="0"/>
              <a:t>Minor</a:t>
            </a:r>
          </a:p>
          <a:p>
            <a:pPr lvl="1"/>
            <a:r>
              <a:rPr lang="en-US" dirty="0"/>
              <a:t>Court</a:t>
            </a:r>
          </a:p>
          <a:p>
            <a:pPr lvl="1"/>
            <a:r>
              <a:rPr lang="en-US" dirty="0"/>
              <a:t>Guardian</a:t>
            </a:r>
          </a:p>
          <a:p>
            <a:pPr lvl="1"/>
            <a:r>
              <a:rPr lang="en-US" dirty="0"/>
              <a:t>Guardianship Estate</a:t>
            </a:r>
          </a:p>
          <a:p>
            <a:pPr lvl="1"/>
            <a:r>
              <a:rPr lang="en-US" dirty="0"/>
              <a:t>Clerk/Trust Clerk/Register of Wills</a:t>
            </a:r>
          </a:p>
          <a:p>
            <a:pPr lvl="1"/>
            <a:r>
              <a:rPr lang="en-US" dirty="0"/>
              <a:t>Interested Persons</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Preventing abuse and Neglect</a:t>
            </a:r>
          </a:p>
        </p:txBody>
      </p:sp>
      <p:sp>
        <p:nvSpPr>
          <p:cNvPr id="6" name="Content Placeholder 5"/>
          <p:cNvSpPr>
            <a:spLocks noGrp="1"/>
          </p:cNvSpPr>
          <p:nvPr>
            <p:ph sz="half" idx="1"/>
          </p:nvPr>
        </p:nvSpPr>
        <p:spPr/>
        <p:txBody>
          <a:bodyPr>
            <a:normAutofit/>
          </a:bodyPr>
          <a:lstStyle/>
          <a:p>
            <a:pPr marL="128016" lvl="1" indent="0">
              <a:buNone/>
            </a:pPr>
            <a:r>
              <a:rPr lang="en-US" dirty="0"/>
              <a:t>Visiting the person under guardianship</a:t>
            </a:r>
          </a:p>
          <a:p>
            <a:pPr lvl="1"/>
            <a:r>
              <a:rPr lang="en-US" dirty="0"/>
              <a:t>Monitor care</a:t>
            </a:r>
          </a:p>
          <a:p>
            <a:pPr lvl="1"/>
            <a:r>
              <a:rPr lang="en-US" dirty="0"/>
              <a:t>Track changes </a:t>
            </a:r>
          </a:p>
          <a:p>
            <a:pPr lvl="2"/>
            <a:r>
              <a:rPr lang="en-US" dirty="0"/>
              <a:t>Behavior, physical appearance, physical surroundings </a:t>
            </a:r>
          </a:p>
          <a:p>
            <a:pPr lvl="2"/>
            <a:r>
              <a:rPr lang="en-US" dirty="0"/>
              <a:t>Specific complaints</a:t>
            </a:r>
          </a:p>
          <a:p>
            <a:pPr lvl="2"/>
            <a:r>
              <a:rPr lang="en-US" dirty="0"/>
              <a:t>Unexplained injuries or conflicting explanations</a:t>
            </a:r>
          </a:p>
          <a:p>
            <a:pPr lvl="2"/>
            <a:r>
              <a:rPr lang="en-US" dirty="0"/>
              <a:t>Depression, fear, agitation, withdrawal</a:t>
            </a:r>
          </a:p>
          <a:p>
            <a:pPr lvl="2"/>
            <a:r>
              <a:rPr lang="en-US" dirty="0"/>
              <a:t>Appropriate clothing, hygiene, living space</a:t>
            </a:r>
          </a:p>
          <a:p>
            <a:pPr lvl="1"/>
            <a:r>
              <a:rPr lang="en-US" dirty="0"/>
              <a:t>Track people</a:t>
            </a:r>
          </a:p>
          <a:p>
            <a:pPr lvl="2"/>
            <a:r>
              <a:rPr lang="en-US" dirty="0"/>
              <a:t>Specific complaint</a:t>
            </a:r>
          </a:p>
          <a:p>
            <a:pPr lvl="2"/>
            <a:r>
              <a:rPr lang="en-US" dirty="0"/>
              <a:t>Reluctance/unwillingness to see certain people</a:t>
            </a:r>
          </a:p>
          <a:p>
            <a:pPr lvl="2"/>
            <a:r>
              <a:rPr lang="en-US" dirty="0"/>
              <a:t>Interference by others</a:t>
            </a:r>
          </a:p>
          <a:p>
            <a:pPr marL="128016" lvl="1" indent="0">
              <a:buNone/>
            </a:pPr>
            <a:r>
              <a:rPr lang="en-US" dirty="0"/>
              <a:t>	</a:t>
            </a:r>
          </a:p>
        </p:txBody>
      </p:sp>
      <p:graphicFrame>
        <p:nvGraphicFramePr>
          <p:cNvPr id="7" name="Content Placeholder 6"/>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4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8A626F-A370-486F-964E-F930DA88968C}"/>
                                            </p:graphicEl>
                                          </p:spTgt>
                                        </p:tgtEl>
                                        <p:attrNameLst>
                                          <p:attrName>style.visibility</p:attrName>
                                        </p:attrNameLst>
                                      </p:cBhvr>
                                      <p:to>
                                        <p:strVal val="visible"/>
                                      </p:to>
                                    </p:set>
                                    <p:animEffect transition="in" filter="fade">
                                      <p:cBhvr>
                                        <p:cTn id="17" dur="500"/>
                                        <p:tgtEl>
                                          <p:spTgt spid="7">
                                            <p:graphicEl>
                                              <a:dgm id="{E68A626F-A370-486F-964E-F930DA8896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34176C8-D106-4023-A4AF-D90E90A272CB}"/>
                                            </p:graphicEl>
                                          </p:spTgt>
                                        </p:tgtEl>
                                        <p:attrNameLst>
                                          <p:attrName>style.visibility</p:attrName>
                                        </p:attrNameLst>
                                      </p:cBhvr>
                                      <p:to>
                                        <p:strVal val="visible"/>
                                      </p:to>
                                    </p:set>
                                    <p:animEffect transition="in" filter="fade">
                                      <p:cBhvr>
                                        <p:cTn id="22" dur="500"/>
                                        <p:tgtEl>
                                          <p:spTgt spid="7">
                                            <p:graphicEl>
                                              <a:dgm id="{E34176C8-D106-4023-A4AF-D90E90A272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919B29A-5361-4CC6-8C07-B734C482A75F}"/>
                                            </p:graphicEl>
                                          </p:spTgt>
                                        </p:tgtEl>
                                        <p:attrNameLst>
                                          <p:attrName>style.visibility</p:attrName>
                                        </p:attrNameLst>
                                      </p:cBhvr>
                                      <p:to>
                                        <p:strVal val="visible"/>
                                      </p:to>
                                    </p:set>
                                    <p:animEffect transition="in" filter="fade">
                                      <p:cBhvr>
                                        <p:cTn id="27" dur="500"/>
                                        <p:tgtEl>
                                          <p:spTgt spid="7">
                                            <p:graphicEl>
                                              <a:dgm id="{F919B29A-5361-4CC6-8C07-B734C482A7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CABBCB1-59A6-4C96-8BF9-035C150E78BA}"/>
                                            </p:graphicEl>
                                          </p:spTgt>
                                        </p:tgtEl>
                                        <p:attrNameLst>
                                          <p:attrName>style.visibility</p:attrName>
                                        </p:attrNameLst>
                                      </p:cBhvr>
                                      <p:to>
                                        <p:strVal val="visible"/>
                                      </p:to>
                                    </p:set>
                                    <p:animEffect transition="in" filter="fade">
                                      <p:cBhvr>
                                        <p:cTn id="32" dur="500"/>
                                        <p:tgtEl>
                                          <p:spTgt spid="7">
                                            <p:graphicEl>
                                              <a:dgm id="{5CABBCB1-59A6-4C96-8BF9-035C150E78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61F844E-0FAC-4522-BF86-0E15CAC1BAD0}"/>
                                            </p:graphicEl>
                                          </p:spTgt>
                                        </p:tgtEl>
                                        <p:attrNameLst>
                                          <p:attrName>style.visibility</p:attrName>
                                        </p:attrNameLst>
                                      </p:cBhvr>
                                      <p:to>
                                        <p:strVal val="visible"/>
                                      </p:to>
                                    </p:set>
                                    <p:animEffect transition="in" filter="fade">
                                      <p:cBhvr>
                                        <p:cTn id="37" dur="500"/>
                                        <p:tgtEl>
                                          <p:spTgt spid="7">
                                            <p:graphicEl>
                                              <a:dgm id="{861F844E-0FAC-4522-BF86-0E15CAC1BA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fade">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fade">
                                      <p:cBhvr>
                                        <p:cTn id="82" dur="500"/>
                                        <p:tgtEl>
                                          <p:spTgt spid="6">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Effect transition="in" filter="fade">
                                      <p:cBhvr>
                                        <p:cTn id="8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Changes to the guardianship</a:t>
            </a:r>
          </a:p>
        </p:txBody>
      </p:sp>
      <p:sp>
        <p:nvSpPr>
          <p:cNvPr id="3" name="Content Placeholder 2"/>
          <p:cNvSpPr>
            <a:spLocks noGrp="1"/>
          </p:cNvSpPr>
          <p:nvPr>
            <p:ph idx="1"/>
          </p:nvPr>
        </p:nvSpPr>
        <p:spPr/>
        <p:txBody>
          <a:bodyPr/>
          <a:lstStyle/>
          <a:p>
            <a:r>
              <a:rPr lang="en-US" dirty="0"/>
              <a:t>Termination</a:t>
            </a:r>
          </a:p>
          <a:p>
            <a:r>
              <a:rPr lang="en-US" dirty="0"/>
              <a:t>Resignation</a:t>
            </a:r>
          </a:p>
          <a:p>
            <a:r>
              <a:rPr lang="en-US" dirty="0"/>
              <a:t>Removal</a:t>
            </a:r>
          </a:p>
          <a:p>
            <a:r>
              <a:rPr lang="en-US" dirty="0"/>
              <a:t>End of Appointment</a:t>
            </a:r>
          </a:p>
        </p:txBody>
      </p:sp>
    </p:spTree>
    <p:extLst>
      <p:ext uri="{BB962C8B-B14F-4D97-AF65-F5344CB8AC3E}">
        <p14:creationId xmlns:p14="http://schemas.microsoft.com/office/powerpoint/2010/main" val="32861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sz="half" idx="1"/>
          </p:nvPr>
        </p:nvSpPr>
        <p:spPr>
          <a:xfrm>
            <a:off x="1024128" y="2084832"/>
            <a:ext cx="4754880" cy="4481338"/>
          </a:xfrm>
        </p:spPr>
        <p:txBody>
          <a:bodyPr>
            <a:normAutofit fontScale="92500" lnSpcReduction="20000"/>
          </a:bodyPr>
          <a:lstStyle/>
          <a:p>
            <a:r>
              <a:rPr lang="en-US" dirty="0"/>
              <a:t>The guardianship can terminate when:</a:t>
            </a:r>
          </a:p>
          <a:p>
            <a:pPr lvl="1"/>
            <a:r>
              <a:rPr lang="en-US" dirty="0"/>
              <a:t>Minor turns 18</a:t>
            </a:r>
          </a:p>
          <a:p>
            <a:pPr lvl="1"/>
            <a:r>
              <a:rPr lang="en-US" dirty="0"/>
              <a:t>Becomes emancipated (marriage)</a:t>
            </a:r>
          </a:p>
          <a:p>
            <a:pPr lvl="1"/>
            <a:r>
              <a:rPr lang="en-US" dirty="0"/>
              <a:t>Minor dies</a:t>
            </a:r>
          </a:p>
          <a:p>
            <a:pPr lvl="1"/>
            <a:r>
              <a:rPr lang="en-US" dirty="0"/>
              <a:t>Petition to terminate filed by a parent</a:t>
            </a:r>
          </a:p>
          <a:p>
            <a:r>
              <a:rPr lang="en-US" dirty="0"/>
              <a:t>File Petition to Terminate the Guardianship – </a:t>
            </a:r>
            <a:r>
              <a:rPr lang="en-US" b="1" dirty="0"/>
              <a:t>Within 45 days</a:t>
            </a:r>
            <a:endParaRPr lang="en-US" dirty="0"/>
          </a:p>
          <a:p>
            <a:r>
              <a:rPr lang="en-US" dirty="0"/>
              <a:t>Show cause order</a:t>
            </a:r>
          </a:p>
          <a:p>
            <a:pPr lvl="1"/>
            <a:r>
              <a:rPr lang="en-US" dirty="0"/>
              <a:t>Mail to Interested Persons</a:t>
            </a:r>
          </a:p>
          <a:p>
            <a:pPr lvl="1"/>
            <a:r>
              <a:rPr lang="en-US" dirty="0"/>
              <a:t>Hearing</a:t>
            </a:r>
          </a:p>
          <a:p>
            <a:r>
              <a:rPr lang="en-US" dirty="0"/>
              <a:t>Minors with disabilities</a:t>
            </a:r>
          </a:p>
          <a:p>
            <a:pPr lvl="1"/>
            <a:r>
              <a:rPr lang="en-US" dirty="0"/>
              <a:t>File: Petition for Guardianship of Alleged Disabled Person (Form CC-GN-002)</a:t>
            </a:r>
          </a:p>
          <a:p>
            <a:r>
              <a:rPr lang="en-US" dirty="0"/>
              <a:t>Continue responsibilities until the court orders termination of the guardianship</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226865285"/>
              </p:ext>
            </p:extLst>
          </p:nvPr>
        </p:nvGraphicFramePr>
        <p:xfrm>
          <a:off x="5989638" y="1955260"/>
          <a:ext cx="4754562" cy="4610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24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Resignation</a:t>
            </a:r>
          </a:p>
        </p:txBody>
      </p:sp>
      <p:sp>
        <p:nvSpPr>
          <p:cNvPr id="3" name="Content Placeholder 2"/>
          <p:cNvSpPr>
            <a:spLocks noGrp="1"/>
          </p:cNvSpPr>
          <p:nvPr>
            <p:ph idx="1"/>
          </p:nvPr>
        </p:nvSpPr>
        <p:spPr/>
        <p:txBody>
          <a:bodyPr/>
          <a:lstStyle/>
          <a:p>
            <a:r>
              <a:rPr lang="en-US" dirty="0"/>
              <a:t>No longer able to serve?</a:t>
            </a:r>
          </a:p>
          <a:p>
            <a:r>
              <a:rPr lang="en-US" dirty="0"/>
              <a:t>Petition to Resign as Guardian</a:t>
            </a:r>
          </a:p>
          <a:p>
            <a:pPr lvl="1"/>
            <a:r>
              <a:rPr lang="en-US" dirty="0"/>
              <a:t>May request: Substituted or Successor Guardian (replacement)</a:t>
            </a:r>
          </a:p>
          <a:p>
            <a:r>
              <a:rPr lang="en-US" dirty="0"/>
              <a:t>Show cause order</a:t>
            </a:r>
          </a:p>
          <a:p>
            <a:r>
              <a:rPr lang="en-US" dirty="0"/>
              <a:t>Resignation not automatic</a:t>
            </a:r>
          </a:p>
          <a:p>
            <a:pPr lvl="1"/>
            <a:r>
              <a:rPr lang="en-US" dirty="0"/>
              <a:t>Court order accepting your resignation</a:t>
            </a:r>
          </a:p>
          <a:p>
            <a:pPr lvl="1"/>
            <a:r>
              <a:rPr lang="en-US" dirty="0"/>
              <a:t>Continue responsibilities as guardian</a:t>
            </a:r>
          </a:p>
        </p:txBody>
      </p:sp>
    </p:spTree>
    <p:extLst>
      <p:ext uri="{BB962C8B-B14F-4D97-AF65-F5344CB8AC3E}">
        <p14:creationId xmlns:p14="http://schemas.microsoft.com/office/powerpoint/2010/main" val="12574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a:t>
            </a:r>
          </a:p>
        </p:txBody>
      </p:sp>
      <p:sp>
        <p:nvSpPr>
          <p:cNvPr id="3" name="Content Placeholder 2"/>
          <p:cNvSpPr>
            <a:spLocks noGrp="1"/>
          </p:cNvSpPr>
          <p:nvPr>
            <p:ph idx="1"/>
          </p:nvPr>
        </p:nvSpPr>
        <p:spPr/>
        <p:txBody>
          <a:bodyPr/>
          <a:lstStyle/>
          <a:p>
            <a:r>
              <a:rPr lang="en-US" dirty="0"/>
              <a:t>Removal as guardian</a:t>
            </a:r>
          </a:p>
          <a:p>
            <a:pPr lvl="1"/>
            <a:r>
              <a:rPr lang="en-US" dirty="0"/>
              <a:t>Court – Show cause</a:t>
            </a:r>
          </a:p>
          <a:p>
            <a:pPr lvl="1"/>
            <a:r>
              <a:rPr lang="en-US" dirty="0"/>
              <a:t>Petition from Interested person </a:t>
            </a:r>
          </a:p>
          <a:p>
            <a:r>
              <a:rPr lang="en-US" dirty="0"/>
              <a:t>Hearing</a:t>
            </a:r>
          </a:p>
          <a:p>
            <a:pPr lvl="1"/>
            <a:r>
              <a:rPr lang="en-US" dirty="0"/>
              <a:t>Removal</a:t>
            </a:r>
          </a:p>
          <a:p>
            <a:pPr lvl="1"/>
            <a:r>
              <a:rPr lang="en-US" dirty="0"/>
              <a:t>Perform neglected duties</a:t>
            </a:r>
          </a:p>
          <a:p>
            <a:pPr lvl="1"/>
            <a:r>
              <a:rPr lang="en-US" dirty="0"/>
              <a:t>Other sanctions</a:t>
            </a:r>
          </a:p>
          <a:p>
            <a:r>
              <a:rPr lang="en-US" dirty="0"/>
              <a:t>Removal not automatic</a:t>
            </a:r>
          </a:p>
          <a:p>
            <a:pPr lvl="1"/>
            <a:r>
              <a:rPr lang="en-US" dirty="0"/>
              <a:t>Court order removing you as guardian</a:t>
            </a:r>
          </a:p>
          <a:p>
            <a:pPr lvl="1"/>
            <a:r>
              <a:rPr lang="en-US" dirty="0"/>
              <a:t>Continue responsibilities</a:t>
            </a:r>
          </a:p>
        </p:txBody>
      </p:sp>
    </p:spTree>
    <p:extLst>
      <p:ext uri="{BB962C8B-B14F-4D97-AF65-F5344CB8AC3E}">
        <p14:creationId xmlns:p14="http://schemas.microsoft.com/office/powerpoint/2010/main" val="289467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Appointment</a:t>
            </a:r>
          </a:p>
        </p:txBody>
      </p:sp>
      <p:sp>
        <p:nvSpPr>
          <p:cNvPr id="3" name="Content Placeholder 2"/>
          <p:cNvSpPr>
            <a:spLocks noGrp="1"/>
          </p:cNvSpPr>
          <p:nvPr>
            <p:ph idx="1"/>
          </p:nvPr>
        </p:nvSpPr>
        <p:spPr/>
        <p:txBody>
          <a:bodyPr/>
          <a:lstStyle/>
          <a:p>
            <a:r>
              <a:rPr lang="en-US" dirty="0"/>
              <a:t>Rights and responsibilities end upon termination</a:t>
            </a:r>
          </a:p>
          <a:p>
            <a:r>
              <a:rPr lang="en-US" dirty="0"/>
              <a:t>Does not discharge you from liability for wrongful acts</a:t>
            </a:r>
          </a:p>
        </p:txBody>
      </p:sp>
    </p:spTree>
    <p:extLst>
      <p:ext uri="{BB962C8B-B14F-4D97-AF65-F5344CB8AC3E}">
        <p14:creationId xmlns:p14="http://schemas.microsoft.com/office/powerpoint/2010/main" val="42090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 name="Content Placeholder 5"/>
          <p:cNvSpPr>
            <a:spLocks noGrp="1"/>
          </p:cNvSpPr>
          <p:nvPr>
            <p:ph idx="1"/>
          </p:nvPr>
        </p:nvSpPr>
        <p:spPr/>
        <p:txBody>
          <a:bodyPr/>
          <a:lstStyle/>
          <a:p>
            <a:r>
              <a:rPr lang="en-US" dirty="0"/>
              <a:t>Visit: www.mdcourts.gov/guardianship</a:t>
            </a:r>
          </a:p>
          <a:p>
            <a:pPr lvl="1"/>
            <a:r>
              <a:rPr lang="en-US" dirty="0"/>
              <a:t>Forms</a:t>
            </a:r>
          </a:p>
          <a:p>
            <a:pPr lvl="1"/>
            <a:r>
              <a:rPr lang="en-US" dirty="0"/>
              <a:t>Videos</a:t>
            </a:r>
          </a:p>
          <a:p>
            <a:pPr lvl="1"/>
            <a:r>
              <a:rPr lang="en-US" dirty="0"/>
              <a:t>Resources</a:t>
            </a:r>
          </a:p>
          <a:p>
            <a:endParaRPr lang="en-US" dirty="0"/>
          </a:p>
        </p:txBody>
      </p:sp>
    </p:spTree>
    <p:extLst>
      <p:ext uri="{BB962C8B-B14F-4D97-AF65-F5344CB8AC3E}">
        <p14:creationId xmlns:p14="http://schemas.microsoft.com/office/powerpoint/2010/main" val="34368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Person Training</a:t>
            </a:r>
          </a:p>
        </p:txBody>
      </p:sp>
      <p:sp>
        <p:nvSpPr>
          <p:cNvPr id="3" name="Subtitle 2"/>
          <p:cNvSpPr>
            <a:spLocks noGrp="1"/>
          </p:cNvSpPr>
          <p:nvPr>
            <p:ph type="subTitle" idx="1"/>
          </p:nvPr>
        </p:nvSpPr>
        <p:spPr/>
        <p:txBody>
          <a:bodyPr/>
          <a:lstStyle/>
          <a:p>
            <a:r>
              <a:rPr lang="en-US" dirty="0"/>
              <a:t>Minors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334976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a:t>
            </a:r>
          </a:p>
        </p:txBody>
      </p:sp>
      <p:sp>
        <p:nvSpPr>
          <p:cNvPr id="3" name="Content Placeholder 2"/>
          <p:cNvSpPr>
            <a:spLocks noGrp="1"/>
          </p:cNvSpPr>
          <p:nvPr>
            <p:ph idx="1"/>
          </p:nvPr>
        </p:nvSpPr>
        <p:spPr/>
        <p:txBody>
          <a:bodyPr/>
          <a:lstStyle/>
          <a:p>
            <a:pPr marL="0" indent="0">
              <a:buNone/>
            </a:pPr>
            <a:r>
              <a:rPr lang="en-US" dirty="0"/>
              <a:t>Guardianship is a legal proceeding in which the court appoints a person to manage the affairs of a minor’s person, property, or both.</a:t>
            </a:r>
            <a:endParaRPr lang="en-US" b="1" dirty="0"/>
          </a:p>
          <a:p>
            <a:endParaRPr lang="en-US" dirty="0"/>
          </a:p>
        </p:txBody>
      </p:sp>
    </p:spTree>
    <p:extLst>
      <p:ext uri="{BB962C8B-B14F-4D97-AF65-F5344CB8AC3E}">
        <p14:creationId xmlns:p14="http://schemas.microsoft.com/office/powerpoint/2010/main" val="242151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a:t>
            </a:r>
          </a:p>
        </p:txBody>
      </p:sp>
      <p:sp>
        <p:nvSpPr>
          <p:cNvPr id="3" name="Content Placeholder 2"/>
          <p:cNvSpPr>
            <a:spLocks noGrp="1"/>
          </p:cNvSpPr>
          <p:nvPr>
            <p:ph sz="half" idx="1"/>
          </p:nvPr>
        </p:nvSpPr>
        <p:spPr/>
        <p:txBody>
          <a:bodyPr>
            <a:normAutofit/>
          </a:bodyPr>
          <a:lstStyle/>
          <a:p>
            <a:pPr marL="0" indent="0">
              <a:buNone/>
            </a:pPr>
            <a:r>
              <a:rPr lang="en-US" dirty="0">
                <a:solidFill>
                  <a:schemeClr val="tx1"/>
                </a:solidFill>
              </a:rPr>
              <a:t>Person under the age of 18 who is under guardianship.</a:t>
            </a:r>
          </a:p>
          <a:p>
            <a:r>
              <a:rPr lang="en-US" dirty="0"/>
              <a:t>Also called: “Ward”</a:t>
            </a:r>
          </a:p>
          <a:p>
            <a:endParaRPr lang="en-US" b="1" dirty="0"/>
          </a:p>
          <a:p>
            <a:endParaRPr lang="en-US" dirty="0"/>
          </a:p>
        </p:txBody>
      </p:sp>
      <p:sp>
        <p:nvSpPr>
          <p:cNvPr id="4" name="Content Placeholder 3"/>
          <p:cNvSpPr>
            <a:spLocks noGrp="1"/>
          </p:cNvSpPr>
          <p:nvPr>
            <p:ph sz="half" idx="2"/>
          </p:nvPr>
        </p:nvSpPr>
        <p:spPr/>
        <p:txBody>
          <a:bodyPr/>
          <a:lstStyle/>
          <a:p>
            <a:r>
              <a:rPr lang="en-US" sz="2400" dirty="0"/>
              <a:t>Lacks the legal capacity to provide for his or her daily needs or manage financial affairs.</a:t>
            </a:r>
          </a:p>
          <a:p>
            <a:endParaRPr lang="en-US" dirty="0"/>
          </a:p>
        </p:txBody>
      </p:sp>
    </p:spTree>
    <p:extLst>
      <p:ext uri="{BB962C8B-B14F-4D97-AF65-F5344CB8AC3E}">
        <p14:creationId xmlns:p14="http://schemas.microsoft.com/office/powerpoint/2010/main" val="322377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a:t>
            </a:r>
          </a:p>
        </p:txBody>
      </p:sp>
      <p:sp>
        <p:nvSpPr>
          <p:cNvPr id="3" name="Content Placeholder 2"/>
          <p:cNvSpPr>
            <a:spLocks noGrp="1"/>
          </p:cNvSpPr>
          <p:nvPr>
            <p:ph sz="half" idx="1"/>
          </p:nvPr>
        </p:nvSpPr>
        <p:spPr/>
        <p:txBody>
          <a:bodyPr/>
          <a:lstStyle/>
          <a:p>
            <a:pPr marL="0" indent="0">
              <a:buNone/>
            </a:pPr>
            <a:r>
              <a:rPr lang="en-US" sz="2800" dirty="0">
                <a:solidFill>
                  <a:schemeClr val="tx1"/>
                </a:solidFill>
              </a:rPr>
              <a:t>The court is the ultimate guardian</a:t>
            </a:r>
          </a:p>
          <a:p>
            <a:pPr marL="0" indent="0">
              <a:buNone/>
            </a:pPr>
            <a:r>
              <a:rPr lang="en-US" sz="2800" dirty="0">
                <a:solidFill>
                  <a:schemeClr val="tx1"/>
                </a:solidFill>
              </a:rPr>
              <a:t>You are its </a:t>
            </a:r>
            <a:r>
              <a:rPr lang="en-US" sz="2800" b="1" dirty="0">
                <a:solidFill>
                  <a:schemeClr val="tx1"/>
                </a:solidFill>
              </a:rPr>
              <a:t>agent</a:t>
            </a:r>
            <a:endParaRPr lang="en-US" sz="3200" dirty="0"/>
          </a:p>
          <a:p>
            <a:endParaRPr lang="en-US" b="1" dirty="0"/>
          </a:p>
          <a:p>
            <a:endParaRPr lang="en-US" dirty="0"/>
          </a:p>
        </p:txBody>
      </p:sp>
      <p:sp>
        <p:nvSpPr>
          <p:cNvPr id="4" name="Content Placeholder 3"/>
          <p:cNvSpPr>
            <a:spLocks noGrp="1"/>
          </p:cNvSpPr>
          <p:nvPr>
            <p:ph sz="half" idx="2"/>
          </p:nvPr>
        </p:nvSpPr>
        <p:spPr/>
        <p:txBody>
          <a:bodyPr>
            <a:normAutofit/>
          </a:bodyPr>
          <a:lstStyle/>
          <a:p>
            <a:r>
              <a:rPr lang="en-US" sz="2800" dirty="0"/>
              <a:t>Monitors the guardianship</a:t>
            </a:r>
          </a:p>
          <a:p>
            <a:pPr lvl="1"/>
            <a:r>
              <a:rPr lang="en-US" sz="2400" dirty="0"/>
              <a:t>Review reports</a:t>
            </a:r>
          </a:p>
          <a:p>
            <a:pPr lvl="1"/>
            <a:r>
              <a:rPr lang="en-US" sz="2400" dirty="0"/>
              <a:t>Address issue or problems</a:t>
            </a:r>
          </a:p>
        </p:txBody>
      </p:sp>
    </p:spTree>
    <p:extLst>
      <p:ext uri="{BB962C8B-B14F-4D97-AF65-F5344CB8AC3E}">
        <p14:creationId xmlns:p14="http://schemas.microsoft.com/office/powerpoint/2010/main" val="244399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Guardian</a:t>
            </a:r>
            <a:endParaRPr lang="en-US" sz="5400" b="1" dirty="0"/>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sz="2400" dirty="0"/>
              <a:t>Two types:</a:t>
            </a:r>
          </a:p>
          <a:p>
            <a:pPr marL="457200" indent="-457200">
              <a:buFont typeface="+mj-lt"/>
              <a:buAutoNum type="arabicPeriod"/>
            </a:pPr>
            <a:r>
              <a:rPr lang="en-US" sz="2400" dirty="0"/>
              <a:t>Guardian of the Person</a:t>
            </a:r>
          </a:p>
          <a:p>
            <a:pPr marL="457200" indent="-457200">
              <a:buFont typeface="+mj-lt"/>
              <a:buAutoNum type="arabicPeriod"/>
            </a:pPr>
            <a:r>
              <a:rPr lang="en-US" sz="2400" dirty="0"/>
              <a:t>Guardian of the Property (Fiduciary)</a:t>
            </a:r>
          </a:p>
          <a:p>
            <a:pPr marL="0" indent="0">
              <a:buNone/>
            </a:pPr>
            <a:endParaRPr lang="en-US" sz="2400" dirty="0"/>
          </a:p>
          <a:p>
            <a:pPr marL="0" indent="0">
              <a:buNone/>
            </a:pPr>
            <a:r>
              <a:rPr lang="en-US" sz="2400" dirty="0"/>
              <a:t>Co-Guardians</a:t>
            </a:r>
          </a:p>
          <a:p>
            <a:endParaRPr lang="en-US" dirty="0"/>
          </a:p>
        </p:txBody>
      </p:sp>
    </p:spTree>
    <p:extLst>
      <p:ext uri="{BB962C8B-B14F-4D97-AF65-F5344CB8AC3E}">
        <p14:creationId xmlns:p14="http://schemas.microsoft.com/office/powerpoint/2010/main" val="65911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Estate	</a:t>
            </a:r>
          </a:p>
        </p:txBody>
      </p:sp>
      <p:sp>
        <p:nvSpPr>
          <p:cNvPr id="3" name="Content Placeholder 2"/>
          <p:cNvSpPr>
            <a:spLocks noGrp="1"/>
          </p:cNvSpPr>
          <p:nvPr>
            <p:ph idx="1"/>
          </p:nvPr>
        </p:nvSpPr>
        <p:spPr/>
        <p:txBody>
          <a:bodyPr/>
          <a:lstStyle/>
          <a:p>
            <a:r>
              <a:rPr lang="en-US" sz="2800" dirty="0"/>
              <a:t>The minor’s assets (property) under guardianship, including any:</a:t>
            </a:r>
          </a:p>
          <a:p>
            <a:pPr lvl="1"/>
            <a:r>
              <a:rPr lang="en-US" sz="2400" dirty="0"/>
              <a:t>Income</a:t>
            </a:r>
          </a:p>
          <a:p>
            <a:pPr lvl="1"/>
            <a:r>
              <a:rPr lang="en-US" sz="2400" dirty="0"/>
              <a:t>Real or personal property</a:t>
            </a:r>
          </a:p>
          <a:p>
            <a:pPr lvl="1"/>
            <a:r>
              <a:rPr lang="en-US" sz="2400" dirty="0"/>
              <a:t>Benefits</a:t>
            </a:r>
          </a:p>
          <a:p>
            <a:pPr lvl="1"/>
            <a:r>
              <a:rPr lang="en-US" sz="2400" dirty="0"/>
              <a:t>Stocks, bonds, investments</a:t>
            </a:r>
          </a:p>
          <a:p>
            <a:endParaRPr lang="en-US" sz="2800" dirty="0"/>
          </a:p>
          <a:p>
            <a:endParaRPr lang="en-US" b="1" dirty="0"/>
          </a:p>
          <a:p>
            <a:endParaRPr lang="en-US" dirty="0"/>
          </a:p>
        </p:txBody>
      </p:sp>
    </p:spTree>
    <p:extLst>
      <p:ext uri="{BB962C8B-B14F-4D97-AF65-F5344CB8AC3E}">
        <p14:creationId xmlns:p14="http://schemas.microsoft.com/office/powerpoint/2010/main" val="9056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Clerk/Trust Clerk/Register of Wills	</a:t>
            </a:r>
          </a:p>
        </p:txBody>
      </p:sp>
      <p:sp>
        <p:nvSpPr>
          <p:cNvPr id="3" name="Content Placeholder 2"/>
          <p:cNvSpPr>
            <a:spLocks noGrp="1"/>
          </p:cNvSpPr>
          <p:nvPr>
            <p:ph idx="1"/>
          </p:nvPr>
        </p:nvSpPr>
        <p:spPr>
          <a:xfrm>
            <a:off x="1024128" y="2286000"/>
            <a:ext cx="9720071" cy="4328556"/>
          </a:xfrm>
        </p:spPr>
        <p:txBody>
          <a:bodyPr>
            <a:normAutofit lnSpcReduction="10000"/>
          </a:bodyPr>
          <a:lstStyle/>
          <a:p>
            <a:pPr marL="0" indent="0">
              <a:buNone/>
            </a:pPr>
            <a:r>
              <a:rPr lang="en-US" sz="2800" dirty="0"/>
              <a:t>Court employee whose responsibilities may include: </a:t>
            </a:r>
          </a:p>
          <a:p>
            <a:pPr lvl="0"/>
            <a:r>
              <a:rPr lang="en-US" dirty="0"/>
              <a:t>Managing the guardianship case</a:t>
            </a:r>
          </a:p>
          <a:p>
            <a:pPr lvl="0"/>
            <a:r>
              <a:rPr lang="en-US" dirty="0"/>
              <a:t>Processing all case paperwork</a:t>
            </a:r>
          </a:p>
          <a:p>
            <a:pPr lvl="0"/>
            <a:r>
              <a:rPr lang="en-US" dirty="0"/>
              <a:t>Collecting fees</a:t>
            </a:r>
          </a:p>
          <a:p>
            <a:pPr lvl="0"/>
            <a:r>
              <a:rPr lang="en-US" dirty="0"/>
              <a:t>Providing court forms</a:t>
            </a:r>
          </a:p>
          <a:p>
            <a:pPr lvl="0"/>
            <a:r>
              <a:rPr lang="en-US" dirty="0"/>
              <a:t>Sending out notices</a:t>
            </a:r>
          </a:p>
          <a:p>
            <a:pPr lvl="0"/>
            <a:r>
              <a:rPr lang="en-US" dirty="0"/>
              <a:t>Answering questions about court process</a:t>
            </a:r>
          </a:p>
          <a:p>
            <a:pPr lvl="0"/>
            <a:r>
              <a:rPr lang="en-US" dirty="0"/>
              <a:t>Reviewing reports</a:t>
            </a:r>
          </a:p>
          <a:p>
            <a:pPr lvl="0"/>
            <a:r>
              <a:rPr lang="en-US" dirty="0"/>
              <a:t>Reporting problems to the court</a:t>
            </a:r>
          </a:p>
          <a:p>
            <a:endParaRPr lang="en-US" sz="2800" dirty="0"/>
          </a:p>
          <a:p>
            <a:endParaRPr lang="en-US" b="1" dirty="0"/>
          </a:p>
          <a:p>
            <a:endParaRPr lang="en-US" dirty="0"/>
          </a:p>
        </p:txBody>
      </p:sp>
    </p:spTree>
    <p:extLst>
      <p:ext uri="{BB962C8B-B14F-4D97-AF65-F5344CB8AC3E}">
        <p14:creationId xmlns:p14="http://schemas.microsoft.com/office/powerpoint/2010/main" val="338385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4602</Words>
  <Application>Microsoft Office PowerPoint</Application>
  <PresentationFormat>Widescreen</PresentationFormat>
  <Paragraphs>644</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Tw Cen MT</vt:lpstr>
      <vt:lpstr>Tw Cen MT Condensed</vt:lpstr>
      <vt:lpstr>Wingdings 3</vt:lpstr>
      <vt:lpstr>Integral</vt:lpstr>
      <vt:lpstr>Guardians of the Person Training</vt:lpstr>
      <vt:lpstr>Welcome</vt:lpstr>
      <vt:lpstr>Part 1: Guardianship Terms</vt:lpstr>
      <vt:lpstr>Guardianship  </vt:lpstr>
      <vt:lpstr>Minor </vt:lpstr>
      <vt:lpstr>Court</vt:lpstr>
      <vt:lpstr>Guardian</vt:lpstr>
      <vt:lpstr>Guardianship Estate </vt:lpstr>
      <vt:lpstr>Clerk/Trust Clerk/Register of Wills </vt:lpstr>
      <vt:lpstr>Interested Persons</vt:lpstr>
      <vt:lpstr>Part 2: Role, Powers, Duties</vt:lpstr>
      <vt:lpstr>Role and possible Powers</vt:lpstr>
      <vt:lpstr>Court Authorization</vt:lpstr>
      <vt:lpstr>Filing and Reporting Requirements</vt:lpstr>
      <vt:lpstr>Decision-Making</vt:lpstr>
      <vt:lpstr>Decision-Making </vt:lpstr>
      <vt:lpstr>Informed consent</vt:lpstr>
      <vt:lpstr>Medical Decisions</vt:lpstr>
      <vt:lpstr>educational Decisions</vt:lpstr>
      <vt:lpstr>Community Resources</vt:lpstr>
      <vt:lpstr>Maryland Community Services Locator</vt:lpstr>
      <vt:lpstr>Community Resources</vt:lpstr>
      <vt:lpstr>Part 3: Abuse, Neglect, and Exploitation</vt:lpstr>
      <vt:lpstr>Physical Abuse</vt:lpstr>
      <vt:lpstr>Sexual Abuse</vt:lpstr>
      <vt:lpstr>Emotional Abuse</vt:lpstr>
      <vt:lpstr>Perpetrators of Abuse</vt:lpstr>
      <vt:lpstr>Neglect</vt:lpstr>
      <vt:lpstr>Responding to suspected abuse or neglect</vt:lpstr>
      <vt:lpstr>Preventing abuse and Neglect</vt:lpstr>
      <vt:lpstr>Part 4: Changes to the guardianship</vt:lpstr>
      <vt:lpstr>Termination</vt:lpstr>
      <vt:lpstr>Resignation</vt:lpstr>
      <vt:lpstr>Removal</vt:lpstr>
      <vt:lpstr>End of Appointment</vt:lpstr>
      <vt:lpstr>Questions?</vt:lpstr>
      <vt:lpstr>Guardians of the Person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2017-06-13T17:36:45Z</dcterms:created>
  <dcterms:modified xsi:type="dcterms:W3CDTF">2018-05-11T16:45:35Z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