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23" r:id="rId2"/>
  </p:sldMasterIdLst>
  <p:notesMasterIdLst>
    <p:notesMasterId r:id="rId46"/>
  </p:notesMasterIdLst>
  <p:handoutMasterIdLst>
    <p:handoutMasterId r:id="rId47"/>
  </p:handoutMasterIdLst>
  <p:sldIdLst>
    <p:sldId id="257" r:id="rId3"/>
    <p:sldId id="258" r:id="rId4"/>
    <p:sldId id="260" r:id="rId5"/>
    <p:sldId id="317" r:id="rId6"/>
    <p:sldId id="318" r:id="rId7"/>
    <p:sldId id="319" r:id="rId8"/>
    <p:sldId id="320" r:id="rId9"/>
    <p:sldId id="278" r:id="rId10"/>
    <p:sldId id="279" r:id="rId11"/>
    <p:sldId id="280" r:id="rId12"/>
    <p:sldId id="281" r:id="rId13"/>
    <p:sldId id="321" r:id="rId14"/>
    <p:sldId id="282" r:id="rId15"/>
    <p:sldId id="322" r:id="rId16"/>
    <p:sldId id="284" r:id="rId17"/>
    <p:sldId id="286" r:id="rId18"/>
    <p:sldId id="324" r:id="rId19"/>
    <p:sldId id="292" r:id="rId20"/>
    <p:sldId id="330" r:id="rId21"/>
    <p:sldId id="289" r:id="rId22"/>
    <p:sldId id="323" r:id="rId23"/>
    <p:sldId id="291" r:id="rId24"/>
    <p:sldId id="325" r:id="rId25"/>
    <p:sldId id="326" r:id="rId26"/>
    <p:sldId id="295" r:id="rId27"/>
    <p:sldId id="296" r:id="rId28"/>
    <p:sldId id="297" r:id="rId29"/>
    <p:sldId id="331" r:id="rId30"/>
    <p:sldId id="332" r:id="rId31"/>
    <p:sldId id="333" r:id="rId32"/>
    <p:sldId id="334" r:id="rId33"/>
    <p:sldId id="335" r:id="rId34"/>
    <p:sldId id="336" r:id="rId35"/>
    <p:sldId id="337" r:id="rId36"/>
    <p:sldId id="338" r:id="rId37"/>
    <p:sldId id="339" r:id="rId38"/>
    <p:sldId id="308" r:id="rId39"/>
    <p:sldId id="340" r:id="rId40"/>
    <p:sldId id="341" r:id="rId41"/>
    <p:sldId id="342" r:id="rId42"/>
    <p:sldId id="343" r:id="rId43"/>
    <p:sldId id="344" r:id="rId44"/>
    <p:sldId id="345" r:id="rId4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041" autoAdjust="0"/>
    <p:restoredTop sz="41191" autoAdjust="0"/>
  </p:normalViewPr>
  <p:slideViewPr>
    <p:cSldViewPr snapToGrid="0">
      <p:cViewPr>
        <p:scale>
          <a:sx n="66" d="100"/>
          <a:sy n="66" d="100"/>
        </p:scale>
        <p:origin x="1229" y="-533"/>
      </p:cViewPr>
      <p:guideLst>
        <p:guide orient="horz" pos="2160"/>
        <p:guide pos="3840"/>
        <p:guide pos="7296"/>
        <p:guide orient="horz" pos="4128"/>
      </p:guideLst>
    </p:cSldViewPr>
  </p:slideViewPr>
  <p:outlineViewPr>
    <p:cViewPr>
      <p:scale>
        <a:sx n="33" d="100"/>
        <a:sy n="33" d="100"/>
      </p:scale>
      <p:origin x="0" y="-37740"/>
    </p:cViewPr>
  </p:outlineViewPr>
  <p:notesTextViewPr>
    <p:cViewPr>
      <p:scale>
        <a:sx n="200" d="100"/>
        <a:sy n="200" d="100"/>
      </p:scale>
      <p:origin x="0" y="0"/>
    </p:cViewPr>
  </p:notesTextViewPr>
  <p:sorterViewPr>
    <p:cViewPr>
      <p:scale>
        <a:sx n="100" d="100"/>
        <a:sy n="100" d="100"/>
      </p:scale>
      <p:origin x="0" y="0"/>
    </p:cViewPr>
  </p:sorterViewPr>
  <p:notesViewPr>
    <p:cSldViewPr snapToGrid="0" showGuides="1">
      <p:cViewPr varScale="1">
        <p:scale>
          <a:sx n="70" d="100"/>
          <a:sy n="70" d="100"/>
        </p:scale>
        <p:origin x="299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9AA63-A9B5-4C21-AC1B-B13BC72F6B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81BA342-DADC-46E3-B957-8D72BAB8F5F0}">
      <dgm:prSet phldrT="[Text]"/>
      <dgm:spPr/>
      <dgm:t>
        <a:bodyPr/>
        <a:lstStyle/>
        <a:p>
          <a:r>
            <a:rPr lang="en-US" dirty="0"/>
            <a:t>1. Substituted Judgment	</a:t>
          </a:r>
        </a:p>
      </dgm:t>
    </dgm:pt>
    <dgm:pt modelId="{AA846BEE-4C88-4D1A-8437-5F238B0970D7}" type="parTrans" cxnId="{6DC58287-B9F4-4888-8BB8-621AEF40ACAB}">
      <dgm:prSet/>
      <dgm:spPr/>
      <dgm:t>
        <a:bodyPr/>
        <a:lstStyle/>
        <a:p>
          <a:endParaRPr lang="en-US"/>
        </a:p>
      </dgm:t>
    </dgm:pt>
    <dgm:pt modelId="{62C61444-C38D-41F7-8293-A2F78E38CB07}" type="sibTrans" cxnId="{6DC58287-B9F4-4888-8BB8-621AEF40ACAB}">
      <dgm:prSet/>
      <dgm:spPr/>
      <dgm:t>
        <a:bodyPr/>
        <a:lstStyle/>
        <a:p>
          <a:endParaRPr lang="en-US"/>
        </a:p>
      </dgm:t>
    </dgm:pt>
    <dgm:pt modelId="{8E52DF79-ABD6-4E5B-BF4D-CDE53E935F3F}">
      <dgm:prSet phldrT="[Text]"/>
      <dgm:spPr/>
      <dgm:t>
        <a:bodyPr/>
        <a:lstStyle/>
        <a:p>
          <a:r>
            <a:rPr lang="en-US" dirty="0"/>
            <a:t>Based on what disabled person would do if he or she could</a:t>
          </a:r>
        </a:p>
      </dgm:t>
    </dgm:pt>
    <dgm:pt modelId="{3CFDD978-2AA5-4AC6-9A5B-2A177225F076}" type="parTrans" cxnId="{F5770585-1C26-41BE-A936-49550A7AFECE}">
      <dgm:prSet/>
      <dgm:spPr/>
      <dgm:t>
        <a:bodyPr/>
        <a:lstStyle/>
        <a:p>
          <a:endParaRPr lang="en-US"/>
        </a:p>
      </dgm:t>
    </dgm:pt>
    <dgm:pt modelId="{27FA4E43-1FA7-46A8-9A3F-AB3669683941}" type="sibTrans" cxnId="{F5770585-1C26-41BE-A936-49550A7AFECE}">
      <dgm:prSet/>
      <dgm:spPr/>
      <dgm:t>
        <a:bodyPr/>
        <a:lstStyle/>
        <a:p>
          <a:endParaRPr lang="en-US"/>
        </a:p>
      </dgm:t>
    </dgm:pt>
    <dgm:pt modelId="{1F00717B-2B0F-46F1-AFE5-A696FFB28EC5}">
      <dgm:prSet phldrT="[Text]"/>
      <dgm:spPr/>
      <dgm:t>
        <a:bodyPr/>
        <a:lstStyle/>
        <a:p>
          <a:r>
            <a:rPr lang="en-US" dirty="0"/>
            <a:t>2. Best Interest</a:t>
          </a:r>
        </a:p>
      </dgm:t>
    </dgm:pt>
    <dgm:pt modelId="{962CB017-638C-4FE2-BBBC-E730D481B536}" type="parTrans" cxnId="{324410BE-59D7-402E-80C6-4315638B2C7A}">
      <dgm:prSet/>
      <dgm:spPr/>
      <dgm:t>
        <a:bodyPr/>
        <a:lstStyle/>
        <a:p>
          <a:endParaRPr lang="en-US"/>
        </a:p>
      </dgm:t>
    </dgm:pt>
    <dgm:pt modelId="{54EDFE8B-2CE1-468E-9718-283C9DDFBE04}" type="sibTrans" cxnId="{324410BE-59D7-402E-80C6-4315638B2C7A}">
      <dgm:prSet/>
      <dgm:spPr/>
      <dgm:t>
        <a:bodyPr/>
        <a:lstStyle/>
        <a:p>
          <a:endParaRPr lang="en-US"/>
        </a:p>
      </dgm:t>
    </dgm:pt>
    <dgm:pt modelId="{93E72139-0100-4F26-92DD-800DD0B83679}">
      <dgm:prSet phldrT="[Text]"/>
      <dgm:spPr/>
      <dgm:t>
        <a:bodyPr/>
        <a:lstStyle/>
        <a:p>
          <a:r>
            <a:rPr lang="en-US" dirty="0"/>
            <a:t>Option with the most benefit and the least harm</a:t>
          </a:r>
        </a:p>
      </dgm:t>
    </dgm:pt>
    <dgm:pt modelId="{5691F088-6365-49D7-853F-41083E1DB0D1}" type="parTrans" cxnId="{51254B51-830C-429D-A09C-CFE5FC8D5212}">
      <dgm:prSet/>
      <dgm:spPr/>
      <dgm:t>
        <a:bodyPr/>
        <a:lstStyle/>
        <a:p>
          <a:endParaRPr lang="en-US"/>
        </a:p>
      </dgm:t>
    </dgm:pt>
    <dgm:pt modelId="{9284710B-B244-452C-A996-111E6D8D4B6B}" type="sibTrans" cxnId="{51254B51-830C-429D-A09C-CFE5FC8D5212}">
      <dgm:prSet/>
      <dgm:spPr/>
      <dgm:t>
        <a:bodyPr/>
        <a:lstStyle/>
        <a:p>
          <a:endParaRPr lang="en-US"/>
        </a:p>
      </dgm:t>
    </dgm:pt>
    <dgm:pt modelId="{D74CF677-2226-417B-8060-318DD8E5EEF7}">
      <dgm:prSet phldrT="[Text]"/>
      <dgm:spPr/>
      <dgm:t>
        <a:bodyPr/>
        <a:lstStyle/>
        <a:p>
          <a:r>
            <a:rPr lang="en-US" dirty="0"/>
            <a:t>3. Least Restrictive Alternative</a:t>
          </a:r>
        </a:p>
      </dgm:t>
    </dgm:pt>
    <dgm:pt modelId="{B832E76B-A6A5-430A-9F33-8E533A283511}" type="parTrans" cxnId="{041DD8A1-68CC-4C1E-99D4-709545AE26E3}">
      <dgm:prSet/>
      <dgm:spPr/>
      <dgm:t>
        <a:bodyPr/>
        <a:lstStyle/>
        <a:p>
          <a:endParaRPr lang="en-US"/>
        </a:p>
      </dgm:t>
    </dgm:pt>
    <dgm:pt modelId="{CD74ABAE-9986-4532-A624-4EDB5A95C84E}" type="sibTrans" cxnId="{041DD8A1-68CC-4C1E-99D4-709545AE26E3}">
      <dgm:prSet/>
      <dgm:spPr/>
      <dgm:t>
        <a:bodyPr/>
        <a:lstStyle/>
        <a:p>
          <a:endParaRPr lang="en-US"/>
        </a:p>
      </dgm:t>
    </dgm:pt>
    <dgm:pt modelId="{FACF9087-C8A7-43B7-9254-33C1CFDEFBE7}">
      <dgm:prSet phldrT="[Text]"/>
      <dgm:spPr/>
      <dgm:t>
        <a:bodyPr/>
        <a:lstStyle/>
        <a:p>
          <a:r>
            <a:rPr lang="en-US" dirty="0"/>
            <a:t>Meets the disabled person’s needs and places </a:t>
          </a:r>
          <a:r>
            <a:rPr lang="en-US"/>
            <a:t>the fewest restrictions </a:t>
          </a:r>
          <a:r>
            <a:rPr lang="en-US" dirty="0"/>
            <a:t>on dignity and independence</a:t>
          </a:r>
        </a:p>
      </dgm:t>
    </dgm:pt>
    <dgm:pt modelId="{159AD153-3361-4588-AEAA-F34B130026A0}" type="parTrans" cxnId="{9BA75C96-2476-4A98-8A93-A842DA787F84}">
      <dgm:prSet/>
      <dgm:spPr/>
      <dgm:t>
        <a:bodyPr/>
        <a:lstStyle/>
        <a:p>
          <a:endParaRPr lang="en-US"/>
        </a:p>
      </dgm:t>
    </dgm:pt>
    <dgm:pt modelId="{EAA22A43-6C7E-4410-8823-A8B6E07FD41B}" type="sibTrans" cxnId="{9BA75C96-2476-4A98-8A93-A842DA787F84}">
      <dgm:prSet/>
      <dgm:spPr/>
      <dgm:t>
        <a:bodyPr/>
        <a:lstStyle/>
        <a:p>
          <a:endParaRPr lang="en-US"/>
        </a:p>
      </dgm:t>
    </dgm:pt>
    <dgm:pt modelId="{441B36C2-D680-4939-904C-A7B0972C3B91}">
      <dgm:prSet phldrT="[Text]"/>
      <dgm:spPr/>
      <dgm:t>
        <a:bodyPr/>
        <a:lstStyle/>
        <a:p>
          <a:r>
            <a:rPr lang="en-US" dirty="0"/>
            <a:t>4. Informed Consent</a:t>
          </a:r>
        </a:p>
      </dgm:t>
    </dgm:pt>
    <dgm:pt modelId="{5B57067B-8521-4C1C-96CC-0B2A580E76E8}" type="parTrans" cxnId="{4C8B0CD1-9228-424A-9A10-E8E1DC988A76}">
      <dgm:prSet/>
      <dgm:spPr/>
      <dgm:t>
        <a:bodyPr/>
        <a:lstStyle/>
        <a:p>
          <a:endParaRPr lang="en-US"/>
        </a:p>
      </dgm:t>
    </dgm:pt>
    <dgm:pt modelId="{4071C6FE-EF34-492D-9BF2-6059FA621A73}" type="sibTrans" cxnId="{4C8B0CD1-9228-424A-9A10-E8E1DC988A76}">
      <dgm:prSet/>
      <dgm:spPr/>
      <dgm:t>
        <a:bodyPr/>
        <a:lstStyle/>
        <a:p>
          <a:endParaRPr lang="en-US"/>
        </a:p>
      </dgm:t>
    </dgm:pt>
    <dgm:pt modelId="{E1BB28A8-D314-4643-8D36-C5BA1BD83205}">
      <dgm:prSet phldrT="[Text]"/>
      <dgm:spPr/>
      <dgm:t>
        <a:bodyPr/>
        <a:lstStyle/>
        <a:p>
          <a:r>
            <a:rPr lang="en-US" dirty="0"/>
            <a:t>Understand the purpose, risks, benefits, and alternative to any service you consider</a:t>
          </a:r>
        </a:p>
      </dgm:t>
    </dgm:pt>
    <dgm:pt modelId="{38C4D256-2D90-4C5E-B4E6-15FA2855A152}" type="parTrans" cxnId="{C0BEADE6-575C-45F4-A387-03AC4550EC05}">
      <dgm:prSet/>
      <dgm:spPr/>
      <dgm:t>
        <a:bodyPr/>
        <a:lstStyle/>
        <a:p>
          <a:endParaRPr lang="en-US"/>
        </a:p>
      </dgm:t>
    </dgm:pt>
    <dgm:pt modelId="{5AC4CAD2-795C-4CEA-AD42-83DFDB4CFF42}" type="sibTrans" cxnId="{C0BEADE6-575C-45F4-A387-03AC4550EC05}">
      <dgm:prSet/>
      <dgm:spPr/>
      <dgm:t>
        <a:bodyPr/>
        <a:lstStyle/>
        <a:p>
          <a:endParaRPr lang="en-US"/>
        </a:p>
      </dgm:t>
    </dgm:pt>
    <dgm:pt modelId="{89DD7FA9-CB54-433B-B75F-B0900F946C4E}" type="pres">
      <dgm:prSet presAssocID="{1F89AA63-A9B5-4C21-AC1B-B13BC72F6B30}" presName="linear" presStyleCnt="0">
        <dgm:presLayoutVars>
          <dgm:dir/>
          <dgm:animLvl val="lvl"/>
          <dgm:resizeHandles val="exact"/>
        </dgm:presLayoutVars>
      </dgm:prSet>
      <dgm:spPr/>
    </dgm:pt>
    <dgm:pt modelId="{7C0B6511-2B38-4C40-8E2D-0E4C7620DE4D}" type="pres">
      <dgm:prSet presAssocID="{E81BA342-DADC-46E3-B957-8D72BAB8F5F0}" presName="parentLin" presStyleCnt="0"/>
      <dgm:spPr/>
    </dgm:pt>
    <dgm:pt modelId="{B5E69582-3C91-4962-83B2-FD950D8FFAB2}" type="pres">
      <dgm:prSet presAssocID="{E81BA342-DADC-46E3-B957-8D72BAB8F5F0}" presName="parentLeftMargin" presStyleLbl="node1" presStyleIdx="0" presStyleCnt="4"/>
      <dgm:spPr/>
    </dgm:pt>
    <dgm:pt modelId="{6A896F2C-FF89-4A3D-B9C0-B8BBDC98681C}" type="pres">
      <dgm:prSet presAssocID="{E81BA342-DADC-46E3-B957-8D72BAB8F5F0}" presName="parentText" presStyleLbl="node1" presStyleIdx="0" presStyleCnt="4" custLinFactNeighborX="2162" custLinFactNeighborY="-3560">
        <dgm:presLayoutVars>
          <dgm:chMax val="0"/>
          <dgm:bulletEnabled val="1"/>
        </dgm:presLayoutVars>
      </dgm:prSet>
      <dgm:spPr/>
    </dgm:pt>
    <dgm:pt modelId="{2D955D37-51A7-4273-8DCD-5395C4B9B04A}" type="pres">
      <dgm:prSet presAssocID="{E81BA342-DADC-46E3-B957-8D72BAB8F5F0}" presName="negativeSpace" presStyleCnt="0"/>
      <dgm:spPr/>
    </dgm:pt>
    <dgm:pt modelId="{534EDC77-2F3F-4156-993A-F128645834C3}" type="pres">
      <dgm:prSet presAssocID="{E81BA342-DADC-46E3-B957-8D72BAB8F5F0}" presName="childText" presStyleLbl="conFgAcc1" presStyleIdx="0" presStyleCnt="4">
        <dgm:presLayoutVars>
          <dgm:bulletEnabled val="1"/>
        </dgm:presLayoutVars>
      </dgm:prSet>
      <dgm:spPr/>
    </dgm:pt>
    <dgm:pt modelId="{39E1181F-2807-4CC0-9279-DD0A9FAE9AC9}" type="pres">
      <dgm:prSet presAssocID="{62C61444-C38D-41F7-8293-A2F78E38CB07}" presName="spaceBetweenRectangles" presStyleCnt="0"/>
      <dgm:spPr/>
    </dgm:pt>
    <dgm:pt modelId="{00582E6E-10A0-4835-9B71-4A472D10AF12}" type="pres">
      <dgm:prSet presAssocID="{1F00717B-2B0F-46F1-AFE5-A696FFB28EC5}" presName="parentLin" presStyleCnt="0"/>
      <dgm:spPr/>
    </dgm:pt>
    <dgm:pt modelId="{D49D607E-7BCD-4264-987B-B02A764590B2}" type="pres">
      <dgm:prSet presAssocID="{1F00717B-2B0F-46F1-AFE5-A696FFB28EC5}" presName="parentLeftMargin" presStyleLbl="node1" presStyleIdx="0" presStyleCnt="4"/>
      <dgm:spPr/>
    </dgm:pt>
    <dgm:pt modelId="{79F0819A-1612-4D1C-976E-C5ED096DECFA}" type="pres">
      <dgm:prSet presAssocID="{1F00717B-2B0F-46F1-AFE5-A696FFB28EC5}" presName="parentText" presStyleLbl="node1" presStyleIdx="1" presStyleCnt="4">
        <dgm:presLayoutVars>
          <dgm:chMax val="0"/>
          <dgm:bulletEnabled val="1"/>
        </dgm:presLayoutVars>
      </dgm:prSet>
      <dgm:spPr/>
    </dgm:pt>
    <dgm:pt modelId="{C3213C37-0D8D-4FB5-BEDA-36E0E3B4D65C}" type="pres">
      <dgm:prSet presAssocID="{1F00717B-2B0F-46F1-AFE5-A696FFB28EC5}" presName="negativeSpace" presStyleCnt="0"/>
      <dgm:spPr/>
    </dgm:pt>
    <dgm:pt modelId="{0C63F8FA-3B7A-479B-AF5D-56948B237119}" type="pres">
      <dgm:prSet presAssocID="{1F00717B-2B0F-46F1-AFE5-A696FFB28EC5}" presName="childText" presStyleLbl="conFgAcc1" presStyleIdx="1" presStyleCnt="4">
        <dgm:presLayoutVars>
          <dgm:bulletEnabled val="1"/>
        </dgm:presLayoutVars>
      </dgm:prSet>
      <dgm:spPr/>
    </dgm:pt>
    <dgm:pt modelId="{392535EF-AB5A-4DF8-95E9-E34DB00C8559}" type="pres">
      <dgm:prSet presAssocID="{54EDFE8B-2CE1-468E-9718-283C9DDFBE04}" presName="spaceBetweenRectangles" presStyleCnt="0"/>
      <dgm:spPr/>
    </dgm:pt>
    <dgm:pt modelId="{6C90059F-6AB5-416A-96AC-8D01CA0AE741}" type="pres">
      <dgm:prSet presAssocID="{D74CF677-2226-417B-8060-318DD8E5EEF7}" presName="parentLin" presStyleCnt="0"/>
      <dgm:spPr/>
    </dgm:pt>
    <dgm:pt modelId="{B147920F-70A5-4871-8716-FE565B2BEF53}" type="pres">
      <dgm:prSet presAssocID="{D74CF677-2226-417B-8060-318DD8E5EEF7}" presName="parentLeftMargin" presStyleLbl="node1" presStyleIdx="1" presStyleCnt="4"/>
      <dgm:spPr/>
    </dgm:pt>
    <dgm:pt modelId="{D84ADE70-9EDC-4052-9B90-D7AEA4D024ED}" type="pres">
      <dgm:prSet presAssocID="{D74CF677-2226-417B-8060-318DD8E5EEF7}" presName="parentText" presStyleLbl="node1" presStyleIdx="2" presStyleCnt="4">
        <dgm:presLayoutVars>
          <dgm:chMax val="0"/>
          <dgm:bulletEnabled val="1"/>
        </dgm:presLayoutVars>
      </dgm:prSet>
      <dgm:spPr/>
    </dgm:pt>
    <dgm:pt modelId="{073E1F8F-CBAB-4EE7-A509-90C7263E09B4}" type="pres">
      <dgm:prSet presAssocID="{D74CF677-2226-417B-8060-318DD8E5EEF7}" presName="negativeSpace" presStyleCnt="0"/>
      <dgm:spPr/>
    </dgm:pt>
    <dgm:pt modelId="{A437C882-38A4-4E8F-929C-05558787F8A1}" type="pres">
      <dgm:prSet presAssocID="{D74CF677-2226-417B-8060-318DD8E5EEF7}" presName="childText" presStyleLbl="conFgAcc1" presStyleIdx="2" presStyleCnt="4" custLinFactNeighborY="-64675">
        <dgm:presLayoutVars>
          <dgm:bulletEnabled val="1"/>
        </dgm:presLayoutVars>
      </dgm:prSet>
      <dgm:spPr/>
    </dgm:pt>
    <dgm:pt modelId="{B58069C7-CED8-47DA-B5C1-B2EAE74F098E}" type="pres">
      <dgm:prSet presAssocID="{CD74ABAE-9986-4532-A624-4EDB5A95C84E}" presName="spaceBetweenRectangles" presStyleCnt="0"/>
      <dgm:spPr/>
    </dgm:pt>
    <dgm:pt modelId="{ED0FC5CC-BF8C-4F45-AE3F-19F5F6CCE5F7}" type="pres">
      <dgm:prSet presAssocID="{441B36C2-D680-4939-904C-A7B0972C3B91}" presName="parentLin" presStyleCnt="0"/>
      <dgm:spPr/>
    </dgm:pt>
    <dgm:pt modelId="{84038E80-C607-4438-B975-EAC93B6EA2D2}" type="pres">
      <dgm:prSet presAssocID="{441B36C2-D680-4939-904C-A7B0972C3B91}" presName="parentLeftMargin" presStyleLbl="node1" presStyleIdx="2" presStyleCnt="4"/>
      <dgm:spPr/>
    </dgm:pt>
    <dgm:pt modelId="{C16FF070-DB80-4E26-AD3A-F8AD781C79E3}" type="pres">
      <dgm:prSet presAssocID="{441B36C2-D680-4939-904C-A7B0972C3B91}" presName="parentText" presStyleLbl="node1" presStyleIdx="3" presStyleCnt="4">
        <dgm:presLayoutVars>
          <dgm:chMax val="0"/>
          <dgm:bulletEnabled val="1"/>
        </dgm:presLayoutVars>
      </dgm:prSet>
      <dgm:spPr/>
    </dgm:pt>
    <dgm:pt modelId="{F765F62F-AE03-433C-B9B9-15D3EFDD4B43}" type="pres">
      <dgm:prSet presAssocID="{441B36C2-D680-4939-904C-A7B0972C3B91}" presName="negativeSpace" presStyleCnt="0"/>
      <dgm:spPr/>
    </dgm:pt>
    <dgm:pt modelId="{AE2FF33A-0269-4E64-B0ED-51529CB6D914}" type="pres">
      <dgm:prSet presAssocID="{441B36C2-D680-4939-904C-A7B0972C3B91}" presName="childText" presStyleLbl="conFgAcc1" presStyleIdx="3" presStyleCnt="4">
        <dgm:presLayoutVars>
          <dgm:bulletEnabled val="1"/>
        </dgm:presLayoutVars>
      </dgm:prSet>
      <dgm:spPr/>
    </dgm:pt>
  </dgm:ptLst>
  <dgm:cxnLst>
    <dgm:cxn modelId="{0ED1AD16-097A-42D4-92B6-001DCD824C96}" type="presOf" srcId="{E1BB28A8-D314-4643-8D36-C5BA1BD83205}" destId="{AE2FF33A-0269-4E64-B0ED-51529CB6D914}" srcOrd="0" destOrd="0" presId="urn:microsoft.com/office/officeart/2005/8/layout/list1"/>
    <dgm:cxn modelId="{66F9511D-A5B2-4DA4-A460-C598D971E09D}" type="presOf" srcId="{1F00717B-2B0F-46F1-AFE5-A696FFB28EC5}" destId="{79F0819A-1612-4D1C-976E-C5ED096DECFA}" srcOrd="1" destOrd="0" presId="urn:microsoft.com/office/officeart/2005/8/layout/list1"/>
    <dgm:cxn modelId="{0A3FDC2A-B8E2-439B-9DAD-6EABD2ED0353}" type="presOf" srcId="{D74CF677-2226-417B-8060-318DD8E5EEF7}" destId="{B147920F-70A5-4871-8716-FE565B2BEF53}" srcOrd="0" destOrd="0" presId="urn:microsoft.com/office/officeart/2005/8/layout/list1"/>
    <dgm:cxn modelId="{5019126A-077F-4695-BF4E-6048F868ADA9}" type="presOf" srcId="{441B36C2-D680-4939-904C-A7B0972C3B91}" destId="{C16FF070-DB80-4E26-AD3A-F8AD781C79E3}" srcOrd="1" destOrd="0" presId="urn:microsoft.com/office/officeart/2005/8/layout/list1"/>
    <dgm:cxn modelId="{51254B51-830C-429D-A09C-CFE5FC8D5212}" srcId="{1F00717B-2B0F-46F1-AFE5-A696FFB28EC5}" destId="{93E72139-0100-4F26-92DD-800DD0B83679}" srcOrd="0" destOrd="0" parTransId="{5691F088-6365-49D7-853F-41083E1DB0D1}" sibTransId="{9284710B-B244-452C-A996-111E6D8D4B6B}"/>
    <dgm:cxn modelId="{11CB5371-07D6-485C-9544-ADBF0EEFF61E}" type="presOf" srcId="{1F00717B-2B0F-46F1-AFE5-A696FFB28EC5}" destId="{D49D607E-7BCD-4264-987B-B02A764590B2}" srcOrd="0" destOrd="0" presId="urn:microsoft.com/office/officeart/2005/8/layout/list1"/>
    <dgm:cxn modelId="{7B21377B-5403-453C-A5BB-1FBFED8B757E}" type="presOf" srcId="{D74CF677-2226-417B-8060-318DD8E5EEF7}" destId="{D84ADE70-9EDC-4052-9B90-D7AEA4D024ED}" srcOrd="1" destOrd="0" presId="urn:microsoft.com/office/officeart/2005/8/layout/list1"/>
    <dgm:cxn modelId="{F5770585-1C26-41BE-A936-49550A7AFECE}" srcId="{E81BA342-DADC-46E3-B957-8D72BAB8F5F0}" destId="{8E52DF79-ABD6-4E5B-BF4D-CDE53E935F3F}" srcOrd="0" destOrd="0" parTransId="{3CFDD978-2AA5-4AC6-9A5B-2A177225F076}" sibTransId="{27FA4E43-1FA7-46A8-9A3F-AB3669683941}"/>
    <dgm:cxn modelId="{6DC58287-B9F4-4888-8BB8-621AEF40ACAB}" srcId="{1F89AA63-A9B5-4C21-AC1B-B13BC72F6B30}" destId="{E81BA342-DADC-46E3-B957-8D72BAB8F5F0}" srcOrd="0" destOrd="0" parTransId="{AA846BEE-4C88-4D1A-8437-5F238B0970D7}" sibTransId="{62C61444-C38D-41F7-8293-A2F78E38CB07}"/>
    <dgm:cxn modelId="{D2DFB48B-857B-4679-A4A8-402B8DF269B0}" type="presOf" srcId="{1F89AA63-A9B5-4C21-AC1B-B13BC72F6B30}" destId="{89DD7FA9-CB54-433B-B75F-B0900F946C4E}" srcOrd="0" destOrd="0" presId="urn:microsoft.com/office/officeart/2005/8/layout/list1"/>
    <dgm:cxn modelId="{7B53C08C-479C-4A89-9D3F-EAA1AA5EA0AA}" type="presOf" srcId="{8E52DF79-ABD6-4E5B-BF4D-CDE53E935F3F}" destId="{534EDC77-2F3F-4156-993A-F128645834C3}" srcOrd="0" destOrd="0" presId="urn:microsoft.com/office/officeart/2005/8/layout/list1"/>
    <dgm:cxn modelId="{9BA75C96-2476-4A98-8A93-A842DA787F84}" srcId="{D74CF677-2226-417B-8060-318DD8E5EEF7}" destId="{FACF9087-C8A7-43B7-9254-33C1CFDEFBE7}" srcOrd="0" destOrd="0" parTransId="{159AD153-3361-4588-AEAA-F34B130026A0}" sibTransId="{EAA22A43-6C7E-4410-8823-A8B6E07FD41B}"/>
    <dgm:cxn modelId="{11A1529A-0CD3-410A-B0C4-47FDD5AA40D0}" type="presOf" srcId="{441B36C2-D680-4939-904C-A7B0972C3B91}" destId="{84038E80-C607-4438-B975-EAC93B6EA2D2}" srcOrd="0" destOrd="0" presId="urn:microsoft.com/office/officeart/2005/8/layout/list1"/>
    <dgm:cxn modelId="{041DD8A1-68CC-4C1E-99D4-709545AE26E3}" srcId="{1F89AA63-A9B5-4C21-AC1B-B13BC72F6B30}" destId="{D74CF677-2226-417B-8060-318DD8E5EEF7}" srcOrd="2" destOrd="0" parTransId="{B832E76B-A6A5-430A-9F33-8E533A283511}" sibTransId="{CD74ABAE-9986-4532-A624-4EDB5A95C84E}"/>
    <dgm:cxn modelId="{324410BE-59D7-402E-80C6-4315638B2C7A}" srcId="{1F89AA63-A9B5-4C21-AC1B-B13BC72F6B30}" destId="{1F00717B-2B0F-46F1-AFE5-A696FFB28EC5}" srcOrd="1" destOrd="0" parTransId="{962CB017-638C-4FE2-BBBC-E730D481B536}" sibTransId="{54EDFE8B-2CE1-468E-9718-283C9DDFBE04}"/>
    <dgm:cxn modelId="{015038CA-759E-40B2-8A4B-2F687CE9E37F}" type="presOf" srcId="{FACF9087-C8A7-43B7-9254-33C1CFDEFBE7}" destId="{A437C882-38A4-4E8F-929C-05558787F8A1}" srcOrd="0" destOrd="0" presId="urn:microsoft.com/office/officeart/2005/8/layout/list1"/>
    <dgm:cxn modelId="{4C8B0CD1-9228-424A-9A10-E8E1DC988A76}" srcId="{1F89AA63-A9B5-4C21-AC1B-B13BC72F6B30}" destId="{441B36C2-D680-4939-904C-A7B0972C3B91}" srcOrd="3" destOrd="0" parTransId="{5B57067B-8521-4C1C-96CC-0B2A580E76E8}" sibTransId="{4071C6FE-EF34-492D-9BF2-6059FA621A73}"/>
    <dgm:cxn modelId="{CC77B2D5-9DA4-46B6-956E-9AE1FFC6772E}" type="presOf" srcId="{93E72139-0100-4F26-92DD-800DD0B83679}" destId="{0C63F8FA-3B7A-479B-AF5D-56948B237119}" srcOrd="0" destOrd="0" presId="urn:microsoft.com/office/officeart/2005/8/layout/list1"/>
    <dgm:cxn modelId="{E2D25DD9-0935-4DBC-AEEF-4ED7912454A8}" type="presOf" srcId="{E81BA342-DADC-46E3-B957-8D72BAB8F5F0}" destId="{B5E69582-3C91-4962-83B2-FD950D8FFAB2}" srcOrd="0" destOrd="0" presId="urn:microsoft.com/office/officeart/2005/8/layout/list1"/>
    <dgm:cxn modelId="{C0BEADE6-575C-45F4-A387-03AC4550EC05}" srcId="{441B36C2-D680-4939-904C-A7B0972C3B91}" destId="{E1BB28A8-D314-4643-8D36-C5BA1BD83205}" srcOrd="0" destOrd="0" parTransId="{38C4D256-2D90-4C5E-B4E6-15FA2855A152}" sibTransId="{5AC4CAD2-795C-4CEA-AD42-83DFDB4CFF42}"/>
    <dgm:cxn modelId="{F4253DF5-D9E5-43A1-B4BF-B9F698C6749E}" type="presOf" srcId="{E81BA342-DADC-46E3-B957-8D72BAB8F5F0}" destId="{6A896F2C-FF89-4A3D-B9C0-B8BBDC98681C}" srcOrd="1" destOrd="0" presId="urn:microsoft.com/office/officeart/2005/8/layout/list1"/>
    <dgm:cxn modelId="{21E2B9BF-01B7-4DCB-9829-691B6F9760B4}" type="presParOf" srcId="{89DD7FA9-CB54-433B-B75F-B0900F946C4E}" destId="{7C0B6511-2B38-4C40-8E2D-0E4C7620DE4D}" srcOrd="0" destOrd="0" presId="urn:microsoft.com/office/officeart/2005/8/layout/list1"/>
    <dgm:cxn modelId="{78208352-AE05-432E-B485-EB2D3305FEDD}" type="presParOf" srcId="{7C0B6511-2B38-4C40-8E2D-0E4C7620DE4D}" destId="{B5E69582-3C91-4962-83B2-FD950D8FFAB2}" srcOrd="0" destOrd="0" presId="urn:microsoft.com/office/officeart/2005/8/layout/list1"/>
    <dgm:cxn modelId="{11995178-F73B-4DF8-8268-E3B9EF1C2771}" type="presParOf" srcId="{7C0B6511-2B38-4C40-8E2D-0E4C7620DE4D}" destId="{6A896F2C-FF89-4A3D-B9C0-B8BBDC98681C}" srcOrd="1" destOrd="0" presId="urn:microsoft.com/office/officeart/2005/8/layout/list1"/>
    <dgm:cxn modelId="{C4DDF079-AF96-4242-BDDE-4AE3DF0D0FB4}" type="presParOf" srcId="{89DD7FA9-CB54-433B-B75F-B0900F946C4E}" destId="{2D955D37-51A7-4273-8DCD-5395C4B9B04A}" srcOrd="1" destOrd="0" presId="urn:microsoft.com/office/officeart/2005/8/layout/list1"/>
    <dgm:cxn modelId="{DE63BD89-058A-4807-B3A5-1DEBB5DECE1A}" type="presParOf" srcId="{89DD7FA9-CB54-433B-B75F-B0900F946C4E}" destId="{534EDC77-2F3F-4156-993A-F128645834C3}" srcOrd="2" destOrd="0" presId="urn:microsoft.com/office/officeart/2005/8/layout/list1"/>
    <dgm:cxn modelId="{185EAA63-3CB5-4139-A777-7CD079CE656C}" type="presParOf" srcId="{89DD7FA9-CB54-433B-B75F-B0900F946C4E}" destId="{39E1181F-2807-4CC0-9279-DD0A9FAE9AC9}" srcOrd="3" destOrd="0" presId="urn:microsoft.com/office/officeart/2005/8/layout/list1"/>
    <dgm:cxn modelId="{0FC384ED-0C13-401C-9A2A-52607BE8C1B6}" type="presParOf" srcId="{89DD7FA9-CB54-433B-B75F-B0900F946C4E}" destId="{00582E6E-10A0-4835-9B71-4A472D10AF12}" srcOrd="4" destOrd="0" presId="urn:microsoft.com/office/officeart/2005/8/layout/list1"/>
    <dgm:cxn modelId="{973DCCCD-C4CD-44EE-AC16-37CD8C4F2F31}" type="presParOf" srcId="{00582E6E-10A0-4835-9B71-4A472D10AF12}" destId="{D49D607E-7BCD-4264-987B-B02A764590B2}" srcOrd="0" destOrd="0" presId="urn:microsoft.com/office/officeart/2005/8/layout/list1"/>
    <dgm:cxn modelId="{B755A4F6-0382-410A-9EE9-254C26E24A87}" type="presParOf" srcId="{00582E6E-10A0-4835-9B71-4A472D10AF12}" destId="{79F0819A-1612-4D1C-976E-C5ED096DECFA}" srcOrd="1" destOrd="0" presId="urn:microsoft.com/office/officeart/2005/8/layout/list1"/>
    <dgm:cxn modelId="{4AFEF301-FCFE-4ACD-9873-B606854496D9}" type="presParOf" srcId="{89DD7FA9-CB54-433B-B75F-B0900F946C4E}" destId="{C3213C37-0D8D-4FB5-BEDA-36E0E3B4D65C}" srcOrd="5" destOrd="0" presId="urn:microsoft.com/office/officeart/2005/8/layout/list1"/>
    <dgm:cxn modelId="{717E6CCF-3D30-4F44-876D-0811A777BEBD}" type="presParOf" srcId="{89DD7FA9-CB54-433B-B75F-B0900F946C4E}" destId="{0C63F8FA-3B7A-479B-AF5D-56948B237119}" srcOrd="6" destOrd="0" presId="urn:microsoft.com/office/officeart/2005/8/layout/list1"/>
    <dgm:cxn modelId="{AF76D231-BA74-476E-B6F5-B7C85B853DFB}" type="presParOf" srcId="{89DD7FA9-CB54-433B-B75F-B0900F946C4E}" destId="{392535EF-AB5A-4DF8-95E9-E34DB00C8559}" srcOrd="7" destOrd="0" presId="urn:microsoft.com/office/officeart/2005/8/layout/list1"/>
    <dgm:cxn modelId="{EE9E52C5-7BBF-4A5A-A3FA-1DA43840373C}" type="presParOf" srcId="{89DD7FA9-CB54-433B-B75F-B0900F946C4E}" destId="{6C90059F-6AB5-416A-96AC-8D01CA0AE741}" srcOrd="8" destOrd="0" presId="urn:microsoft.com/office/officeart/2005/8/layout/list1"/>
    <dgm:cxn modelId="{56C57F77-6312-4474-A5BE-6F01336A52C7}" type="presParOf" srcId="{6C90059F-6AB5-416A-96AC-8D01CA0AE741}" destId="{B147920F-70A5-4871-8716-FE565B2BEF53}" srcOrd="0" destOrd="0" presId="urn:microsoft.com/office/officeart/2005/8/layout/list1"/>
    <dgm:cxn modelId="{FF7FCADD-B8C4-43C6-B3E3-F06C79B18302}" type="presParOf" srcId="{6C90059F-6AB5-416A-96AC-8D01CA0AE741}" destId="{D84ADE70-9EDC-4052-9B90-D7AEA4D024ED}" srcOrd="1" destOrd="0" presId="urn:microsoft.com/office/officeart/2005/8/layout/list1"/>
    <dgm:cxn modelId="{1D43BDD2-0B99-49EF-9424-828BF27A1F58}" type="presParOf" srcId="{89DD7FA9-CB54-433B-B75F-B0900F946C4E}" destId="{073E1F8F-CBAB-4EE7-A509-90C7263E09B4}" srcOrd="9" destOrd="0" presId="urn:microsoft.com/office/officeart/2005/8/layout/list1"/>
    <dgm:cxn modelId="{449164C9-4400-4B14-AB9A-E7D2AC61C372}" type="presParOf" srcId="{89DD7FA9-CB54-433B-B75F-B0900F946C4E}" destId="{A437C882-38A4-4E8F-929C-05558787F8A1}" srcOrd="10" destOrd="0" presId="urn:microsoft.com/office/officeart/2005/8/layout/list1"/>
    <dgm:cxn modelId="{71EAF2FE-168E-42E3-8488-EFD6E3AF44EF}" type="presParOf" srcId="{89DD7FA9-CB54-433B-B75F-B0900F946C4E}" destId="{B58069C7-CED8-47DA-B5C1-B2EAE74F098E}" srcOrd="11" destOrd="0" presId="urn:microsoft.com/office/officeart/2005/8/layout/list1"/>
    <dgm:cxn modelId="{1D9808D3-0832-4E9A-9567-F97FD5897E9B}" type="presParOf" srcId="{89DD7FA9-CB54-433B-B75F-B0900F946C4E}" destId="{ED0FC5CC-BF8C-4F45-AE3F-19F5F6CCE5F7}" srcOrd="12" destOrd="0" presId="urn:microsoft.com/office/officeart/2005/8/layout/list1"/>
    <dgm:cxn modelId="{D497ED5F-8FA7-488E-B660-D8125F4E4B70}" type="presParOf" srcId="{ED0FC5CC-BF8C-4F45-AE3F-19F5F6CCE5F7}" destId="{84038E80-C607-4438-B975-EAC93B6EA2D2}" srcOrd="0" destOrd="0" presId="urn:microsoft.com/office/officeart/2005/8/layout/list1"/>
    <dgm:cxn modelId="{BCFABC22-C50A-4CDB-BD2C-C06325717FB0}" type="presParOf" srcId="{ED0FC5CC-BF8C-4F45-AE3F-19F5F6CCE5F7}" destId="{C16FF070-DB80-4E26-AD3A-F8AD781C79E3}" srcOrd="1" destOrd="0" presId="urn:microsoft.com/office/officeart/2005/8/layout/list1"/>
    <dgm:cxn modelId="{12AA1AEF-DBE7-4601-8A84-4F07D5DC4C48}" type="presParOf" srcId="{89DD7FA9-CB54-433B-B75F-B0900F946C4E}" destId="{F765F62F-AE03-433C-B9B9-15D3EFDD4B43}" srcOrd="13" destOrd="0" presId="urn:microsoft.com/office/officeart/2005/8/layout/list1"/>
    <dgm:cxn modelId="{F3514573-E9AC-4FB3-8EA6-A9A37550F267}" type="presParOf" srcId="{89DD7FA9-CB54-433B-B75F-B0900F946C4E}" destId="{AE2FF33A-0269-4E64-B0ED-51529CB6D9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B5F114-73FC-4A50-8E2A-2DF6B23FE58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491A364-4D78-4B19-943C-1990C14D39CA}">
      <dgm:prSet phldrT="[Text]"/>
      <dgm:spPr/>
      <dgm:t>
        <a:bodyPr/>
        <a:lstStyle/>
        <a:p>
          <a:r>
            <a:rPr lang="en-US" dirty="0"/>
            <a:t>Verbal assaults, insults, threats</a:t>
          </a:r>
        </a:p>
      </dgm:t>
    </dgm:pt>
    <dgm:pt modelId="{AC08E105-91A2-4CAF-A7CA-8A9A103A104A}" type="parTrans" cxnId="{714D2736-99BC-47B2-8331-C803FC618E2D}">
      <dgm:prSet/>
      <dgm:spPr/>
      <dgm:t>
        <a:bodyPr/>
        <a:lstStyle/>
        <a:p>
          <a:endParaRPr lang="en-US"/>
        </a:p>
      </dgm:t>
    </dgm:pt>
    <dgm:pt modelId="{F560B7AC-C3D9-4BC4-B078-DB24015A3E91}" type="sibTrans" cxnId="{714D2736-99BC-47B2-8331-C803FC618E2D}">
      <dgm:prSet/>
      <dgm:spPr/>
      <dgm:t>
        <a:bodyPr/>
        <a:lstStyle/>
        <a:p>
          <a:endParaRPr lang="en-US"/>
        </a:p>
      </dgm:t>
    </dgm:pt>
    <dgm:pt modelId="{E6CF914B-C25D-4589-91F6-3E87DAC09ECD}">
      <dgm:prSet phldrT="[Text]"/>
      <dgm:spPr/>
      <dgm:t>
        <a:bodyPr/>
        <a:lstStyle/>
        <a:p>
          <a:r>
            <a:rPr lang="en-US" dirty="0"/>
            <a:t>Intimidation, humiliation, harassment</a:t>
          </a:r>
        </a:p>
      </dgm:t>
    </dgm:pt>
    <dgm:pt modelId="{0BCB7631-856F-4E19-87E3-CD5426C7A5A5}" type="parTrans" cxnId="{80EF983D-461A-4672-BFA8-B441D0EA2961}">
      <dgm:prSet/>
      <dgm:spPr/>
      <dgm:t>
        <a:bodyPr/>
        <a:lstStyle/>
        <a:p>
          <a:endParaRPr lang="en-US"/>
        </a:p>
      </dgm:t>
    </dgm:pt>
    <dgm:pt modelId="{27392025-E426-4D72-AD83-59C3C6DDDCFE}" type="sibTrans" cxnId="{80EF983D-461A-4672-BFA8-B441D0EA2961}">
      <dgm:prSet/>
      <dgm:spPr/>
      <dgm:t>
        <a:bodyPr/>
        <a:lstStyle/>
        <a:p>
          <a:endParaRPr lang="en-US"/>
        </a:p>
      </dgm:t>
    </dgm:pt>
    <dgm:pt modelId="{2FB2D482-3F7C-49CB-80F1-53BE79A11B61}">
      <dgm:prSet phldrT="[Text]"/>
      <dgm:spPr/>
      <dgm:t>
        <a:bodyPr/>
        <a:lstStyle/>
        <a:p>
          <a:r>
            <a:rPr lang="en-US" dirty="0"/>
            <a:t>Isolation from family, friends, activities</a:t>
          </a:r>
        </a:p>
      </dgm:t>
    </dgm:pt>
    <dgm:pt modelId="{937B67C1-1C06-4C4F-9932-3FC9AEA9CE01}" type="parTrans" cxnId="{790E8787-66C9-437B-8802-807EF7742FE5}">
      <dgm:prSet/>
      <dgm:spPr/>
      <dgm:t>
        <a:bodyPr/>
        <a:lstStyle/>
        <a:p>
          <a:endParaRPr lang="en-US"/>
        </a:p>
      </dgm:t>
    </dgm:pt>
    <dgm:pt modelId="{BAE05B70-2EE1-491C-AA5C-16D442A341C4}" type="sibTrans" cxnId="{790E8787-66C9-437B-8802-807EF7742FE5}">
      <dgm:prSet/>
      <dgm:spPr/>
      <dgm:t>
        <a:bodyPr/>
        <a:lstStyle/>
        <a:p>
          <a:endParaRPr lang="en-US"/>
        </a:p>
      </dgm:t>
    </dgm:pt>
    <dgm:pt modelId="{69F5C90F-2CC5-4533-A930-492E7699109D}" type="pres">
      <dgm:prSet presAssocID="{DFB5F114-73FC-4A50-8E2A-2DF6B23FE58C}" presName="Name0" presStyleCnt="0">
        <dgm:presLayoutVars>
          <dgm:chMax val="7"/>
          <dgm:chPref val="7"/>
          <dgm:dir/>
        </dgm:presLayoutVars>
      </dgm:prSet>
      <dgm:spPr/>
    </dgm:pt>
    <dgm:pt modelId="{9CB8D767-BC72-4C7B-BA98-3D0A05019FA9}" type="pres">
      <dgm:prSet presAssocID="{DFB5F114-73FC-4A50-8E2A-2DF6B23FE58C}" presName="Name1" presStyleCnt="0"/>
      <dgm:spPr/>
    </dgm:pt>
    <dgm:pt modelId="{23477B23-E9CD-4BB9-AA66-E2E38189A40C}" type="pres">
      <dgm:prSet presAssocID="{DFB5F114-73FC-4A50-8E2A-2DF6B23FE58C}" presName="cycle" presStyleCnt="0"/>
      <dgm:spPr/>
    </dgm:pt>
    <dgm:pt modelId="{80DDBF93-D0A2-438C-B345-DFE417EFDC45}" type="pres">
      <dgm:prSet presAssocID="{DFB5F114-73FC-4A50-8E2A-2DF6B23FE58C}" presName="srcNode" presStyleLbl="node1" presStyleIdx="0" presStyleCnt="3"/>
      <dgm:spPr/>
    </dgm:pt>
    <dgm:pt modelId="{D4A3A22A-1526-4298-B1DF-43CF1D1F4B47}" type="pres">
      <dgm:prSet presAssocID="{DFB5F114-73FC-4A50-8E2A-2DF6B23FE58C}" presName="conn" presStyleLbl="parChTrans1D2" presStyleIdx="0" presStyleCnt="1"/>
      <dgm:spPr/>
    </dgm:pt>
    <dgm:pt modelId="{01A10093-C542-45F5-B5EB-AC01EB64D1A8}" type="pres">
      <dgm:prSet presAssocID="{DFB5F114-73FC-4A50-8E2A-2DF6B23FE58C}" presName="extraNode" presStyleLbl="node1" presStyleIdx="0" presStyleCnt="3"/>
      <dgm:spPr/>
    </dgm:pt>
    <dgm:pt modelId="{CE278DF5-16B7-474B-AC2D-1FC5F132D0DD}" type="pres">
      <dgm:prSet presAssocID="{DFB5F114-73FC-4A50-8E2A-2DF6B23FE58C}" presName="dstNode" presStyleLbl="node1" presStyleIdx="0" presStyleCnt="3"/>
      <dgm:spPr/>
    </dgm:pt>
    <dgm:pt modelId="{2150B4B0-1BEF-4D0E-971E-F4105593DA85}" type="pres">
      <dgm:prSet presAssocID="{8491A364-4D78-4B19-943C-1990C14D39CA}" presName="text_1" presStyleLbl="node1" presStyleIdx="0" presStyleCnt="3">
        <dgm:presLayoutVars>
          <dgm:bulletEnabled val="1"/>
        </dgm:presLayoutVars>
      </dgm:prSet>
      <dgm:spPr/>
    </dgm:pt>
    <dgm:pt modelId="{00BD905B-608E-4A43-98D4-A9DD7AF79794}" type="pres">
      <dgm:prSet presAssocID="{8491A364-4D78-4B19-943C-1990C14D39CA}" presName="accent_1" presStyleCnt="0"/>
      <dgm:spPr/>
    </dgm:pt>
    <dgm:pt modelId="{A81C082D-9258-4BE4-BC4D-274BBC1B0F01}" type="pres">
      <dgm:prSet presAssocID="{8491A364-4D78-4B19-943C-1990C14D39CA}" presName="accentRepeatNode" presStyleLbl="solidFgAcc1" presStyleIdx="0" presStyleCnt="3"/>
      <dgm:spPr/>
    </dgm:pt>
    <dgm:pt modelId="{829ACD1F-B909-44EA-BD6D-A2CF1FC74C08}" type="pres">
      <dgm:prSet presAssocID="{E6CF914B-C25D-4589-91F6-3E87DAC09ECD}" presName="text_2" presStyleLbl="node1" presStyleIdx="1" presStyleCnt="3">
        <dgm:presLayoutVars>
          <dgm:bulletEnabled val="1"/>
        </dgm:presLayoutVars>
      </dgm:prSet>
      <dgm:spPr/>
    </dgm:pt>
    <dgm:pt modelId="{D3FC2452-8457-4D68-AA6C-804791BEC50E}" type="pres">
      <dgm:prSet presAssocID="{E6CF914B-C25D-4589-91F6-3E87DAC09ECD}" presName="accent_2" presStyleCnt="0"/>
      <dgm:spPr/>
    </dgm:pt>
    <dgm:pt modelId="{A9800BCE-EC66-4230-9D2D-15A61E87994D}" type="pres">
      <dgm:prSet presAssocID="{E6CF914B-C25D-4589-91F6-3E87DAC09ECD}" presName="accentRepeatNode" presStyleLbl="solidFgAcc1" presStyleIdx="1" presStyleCnt="3"/>
      <dgm:spPr/>
    </dgm:pt>
    <dgm:pt modelId="{BB0C8F8B-E16B-45DD-B28C-FBDDE98FC107}" type="pres">
      <dgm:prSet presAssocID="{2FB2D482-3F7C-49CB-80F1-53BE79A11B61}" presName="text_3" presStyleLbl="node1" presStyleIdx="2" presStyleCnt="3">
        <dgm:presLayoutVars>
          <dgm:bulletEnabled val="1"/>
        </dgm:presLayoutVars>
      </dgm:prSet>
      <dgm:spPr/>
    </dgm:pt>
    <dgm:pt modelId="{6D30FDDF-D59E-4B7C-9CA3-E9E2BC94DDB9}" type="pres">
      <dgm:prSet presAssocID="{2FB2D482-3F7C-49CB-80F1-53BE79A11B61}" presName="accent_3" presStyleCnt="0"/>
      <dgm:spPr/>
    </dgm:pt>
    <dgm:pt modelId="{CBB75CCA-EA27-4399-A172-72303832A7F2}" type="pres">
      <dgm:prSet presAssocID="{2FB2D482-3F7C-49CB-80F1-53BE79A11B61}" presName="accentRepeatNode" presStyleLbl="solidFgAcc1" presStyleIdx="2" presStyleCnt="3"/>
      <dgm:spPr/>
    </dgm:pt>
  </dgm:ptLst>
  <dgm:cxnLst>
    <dgm:cxn modelId="{B689C908-7063-497C-8D9A-CAE7A55F5973}" type="presOf" srcId="{8491A364-4D78-4B19-943C-1990C14D39CA}" destId="{2150B4B0-1BEF-4D0E-971E-F4105593DA85}" srcOrd="0" destOrd="0" presId="urn:microsoft.com/office/officeart/2008/layout/VerticalCurvedList"/>
    <dgm:cxn modelId="{714D2736-99BC-47B2-8331-C803FC618E2D}" srcId="{DFB5F114-73FC-4A50-8E2A-2DF6B23FE58C}" destId="{8491A364-4D78-4B19-943C-1990C14D39CA}" srcOrd="0" destOrd="0" parTransId="{AC08E105-91A2-4CAF-A7CA-8A9A103A104A}" sibTransId="{F560B7AC-C3D9-4BC4-B078-DB24015A3E91}"/>
    <dgm:cxn modelId="{80EF983D-461A-4672-BFA8-B441D0EA2961}" srcId="{DFB5F114-73FC-4A50-8E2A-2DF6B23FE58C}" destId="{E6CF914B-C25D-4589-91F6-3E87DAC09ECD}" srcOrd="1" destOrd="0" parTransId="{0BCB7631-856F-4E19-87E3-CD5426C7A5A5}" sibTransId="{27392025-E426-4D72-AD83-59C3C6DDDCFE}"/>
    <dgm:cxn modelId="{4B8BD95C-33DE-40F5-A88F-57D1F9B22FC1}" type="presOf" srcId="{2FB2D482-3F7C-49CB-80F1-53BE79A11B61}" destId="{BB0C8F8B-E16B-45DD-B28C-FBDDE98FC107}" srcOrd="0" destOrd="0" presId="urn:microsoft.com/office/officeart/2008/layout/VerticalCurvedList"/>
    <dgm:cxn modelId="{790E8787-66C9-437B-8802-807EF7742FE5}" srcId="{DFB5F114-73FC-4A50-8E2A-2DF6B23FE58C}" destId="{2FB2D482-3F7C-49CB-80F1-53BE79A11B61}" srcOrd="2" destOrd="0" parTransId="{937B67C1-1C06-4C4F-9932-3FC9AEA9CE01}" sibTransId="{BAE05B70-2EE1-491C-AA5C-16D442A341C4}"/>
    <dgm:cxn modelId="{2E657A9F-14DD-43F4-A387-43A068D6B4D2}" type="presOf" srcId="{DFB5F114-73FC-4A50-8E2A-2DF6B23FE58C}" destId="{69F5C90F-2CC5-4533-A930-492E7699109D}" srcOrd="0" destOrd="0" presId="urn:microsoft.com/office/officeart/2008/layout/VerticalCurvedList"/>
    <dgm:cxn modelId="{B5724AC3-3D43-4D1B-B9AB-3E88A3BDDE99}" type="presOf" srcId="{E6CF914B-C25D-4589-91F6-3E87DAC09ECD}" destId="{829ACD1F-B909-44EA-BD6D-A2CF1FC74C08}" srcOrd="0" destOrd="0" presId="urn:microsoft.com/office/officeart/2008/layout/VerticalCurvedList"/>
    <dgm:cxn modelId="{F11551C8-7009-4293-A5B5-B5379C1BB602}" type="presOf" srcId="{F560B7AC-C3D9-4BC4-B078-DB24015A3E91}" destId="{D4A3A22A-1526-4298-B1DF-43CF1D1F4B47}" srcOrd="0" destOrd="0" presId="urn:microsoft.com/office/officeart/2008/layout/VerticalCurvedList"/>
    <dgm:cxn modelId="{2A523EF4-844E-478E-B686-5A881B6A1295}" type="presParOf" srcId="{69F5C90F-2CC5-4533-A930-492E7699109D}" destId="{9CB8D767-BC72-4C7B-BA98-3D0A05019FA9}" srcOrd="0" destOrd="0" presId="urn:microsoft.com/office/officeart/2008/layout/VerticalCurvedList"/>
    <dgm:cxn modelId="{2757797B-8237-4C6C-9D15-7104EDD4E1EA}" type="presParOf" srcId="{9CB8D767-BC72-4C7B-BA98-3D0A05019FA9}" destId="{23477B23-E9CD-4BB9-AA66-E2E38189A40C}" srcOrd="0" destOrd="0" presId="urn:microsoft.com/office/officeart/2008/layout/VerticalCurvedList"/>
    <dgm:cxn modelId="{FA2131F0-CDA0-4316-9915-4FF6A9199EB8}" type="presParOf" srcId="{23477B23-E9CD-4BB9-AA66-E2E38189A40C}" destId="{80DDBF93-D0A2-438C-B345-DFE417EFDC45}" srcOrd="0" destOrd="0" presId="urn:microsoft.com/office/officeart/2008/layout/VerticalCurvedList"/>
    <dgm:cxn modelId="{9E3F2B02-2FC8-494B-ACF5-0BC11FD4846A}" type="presParOf" srcId="{23477B23-E9CD-4BB9-AA66-E2E38189A40C}" destId="{D4A3A22A-1526-4298-B1DF-43CF1D1F4B47}" srcOrd="1" destOrd="0" presId="urn:microsoft.com/office/officeart/2008/layout/VerticalCurvedList"/>
    <dgm:cxn modelId="{838F260F-9561-4495-A73F-63A631A1309D}" type="presParOf" srcId="{23477B23-E9CD-4BB9-AA66-E2E38189A40C}" destId="{01A10093-C542-45F5-B5EB-AC01EB64D1A8}" srcOrd="2" destOrd="0" presId="urn:microsoft.com/office/officeart/2008/layout/VerticalCurvedList"/>
    <dgm:cxn modelId="{60E0F87D-14ED-48CC-A07F-41158A660706}" type="presParOf" srcId="{23477B23-E9CD-4BB9-AA66-E2E38189A40C}" destId="{CE278DF5-16B7-474B-AC2D-1FC5F132D0DD}" srcOrd="3" destOrd="0" presId="urn:microsoft.com/office/officeart/2008/layout/VerticalCurvedList"/>
    <dgm:cxn modelId="{E2A44A92-646C-43A6-AF04-0FBEF7FFD555}" type="presParOf" srcId="{9CB8D767-BC72-4C7B-BA98-3D0A05019FA9}" destId="{2150B4B0-1BEF-4D0E-971E-F4105593DA85}" srcOrd="1" destOrd="0" presId="urn:microsoft.com/office/officeart/2008/layout/VerticalCurvedList"/>
    <dgm:cxn modelId="{70808D9C-2547-4181-B195-5CB6046CE670}" type="presParOf" srcId="{9CB8D767-BC72-4C7B-BA98-3D0A05019FA9}" destId="{00BD905B-608E-4A43-98D4-A9DD7AF79794}" srcOrd="2" destOrd="0" presId="urn:microsoft.com/office/officeart/2008/layout/VerticalCurvedList"/>
    <dgm:cxn modelId="{652CBF5B-143C-43E6-84F5-47D9D6EA675F}" type="presParOf" srcId="{00BD905B-608E-4A43-98D4-A9DD7AF79794}" destId="{A81C082D-9258-4BE4-BC4D-274BBC1B0F01}" srcOrd="0" destOrd="0" presId="urn:microsoft.com/office/officeart/2008/layout/VerticalCurvedList"/>
    <dgm:cxn modelId="{0DC0B446-0BF6-46D0-B8CB-34DAD9FAE936}" type="presParOf" srcId="{9CB8D767-BC72-4C7B-BA98-3D0A05019FA9}" destId="{829ACD1F-B909-44EA-BD6D-A2CF1FC74C08}" srcOrd="3" destOrd="0" presId="urn:microsoft.com/office/officeart/2008/layout/VerticalCurvedList"/>
    <dgm:cxn modelId="{54D937EE-A508-4E4B-AA35-FF0F1C0F145D}" type="presParOf" srcId="{9CB8D767-BC72-4C7B-BA98-3D0A05019FA9}" destId="{D3FC2452-8457-4D68-AA6C-804791BEC50E}" srcOrd="4" destOrd="0" presId="urn:microsoft.com/office/officeart/2008/layout/VerticalCurvedList"/>
    <dgm:cxn modelId="{5B5278D2-BA45-4894-943B-4B5E4E9FF7D4}" type="presParOf" srcId="{D3FC2452-8457-4D68-AA6C-804791BEC50E}" destId="{A9800BCE-EC66-4230-9D2D-15A61E87994D}" srcOrd="0" destOrd="0" presId="urn:microsoft.com/office/officeart/2008/layout/VerticalCurvedList"/>
    <dgm:cxn modelId="{27BCB67D-679C-43FA-B9F4-F7D8EE68C57B}" type="presParOf" srcId="{9CB8D767-BC72-4C7B-BA98-3D0A05019FA9}" destId="{BB0C8F8B-E16B-45DD-B28C-FBDDE98FC107}" srcOrd="5" destOrd="0" presId="urn:microsoft.com/office/officeart/2008/layout/VerticalCurvedList"/>
    <dgm:cxn modelId="{23DA6B74-321C-4F4D-960A-A58F0AAA6306}" type="presParOf" srcId="{9CB8D767-BC72-4C7B-BA98-3D0A05019FA9}" destId="{6D30FDDF-D59E-4B7C-9CA3-E9E2BC94DDB9}" srcOrd="6" destOrd="0" presId="urn:microsoft.com/office/officeart/2008/layout/VerticalCurvedList"/>
    <dgm:cxn modelId="{A63741D1-FB8F-4227-84B4-68B531E3C4A1}" type="presParOf" srcId="{6D30FDDF-D59E-4B7C-9CA3-E9E2BC94DDB9}" destId="{CBB75CCA-EA27-4399-A172-72303832A7F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886476-9DAA-48B7-B346-76DD0CA295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F5EBF9-8B08-449F-B725-4BE31ED4AED4}">
      <dgm:prSet phldrT="[Text]"/>
      <dgm:spPr/>
      <dgm:t>
        <a:bodyPr/>
        <a:lstStyle/>
        <a:p>
          <a:r>
            <a:rPr lang="en-US" dirty="0"/>
            <a:t>Complaint</a:t>
          </a:r>
        </a:p>
      </dgm:t>
    </dgm:pt>
    <dgm:pt modelId="{EDF444E9-E424-4074-9D0B-9D802DADA3D1}" type="parTrans" cxnId="{9FFCC2D8-4CD5-44BB-961C-891500D1507D}">
      <dgm:prSet/>
      <dgm:spPr/>
      <dgm:t>
        <a:bodyPr/>
        <a:lstStyle/>
        <a:p>
          <a:endParaRPr lang="en-US"/>
        </a:p>
      </dgm:t>
    </dgm:pt>
    <dgm:pt modelId="{8C3FEB6E-9B74-4209-B58B-C256AE0B99D0}" type="sibTrans" cxnId="{9FFCC2D8-4CD5-44BB-961C-891500D1507D}">
      <dgm:prSet/>
      <dgm:spPr/>
      <dgm:t>
        <a:bodyPr/>
        <a:lstStyle/>
        <a:p>
          <a:endParaRPr lang="en-US"/>
        </a:p>
      </dgm:t>
    </dgm:pt>
    <dgm:pt modelId="{2F53599F-E0C8-4E3E-B1F5-98EFF5A47D5B}">
      <dgm:prSet phldrT="[Text]"/>
      <dgm:spPr/>
      <dgm:t>
        <a:bodyPr/>
        <a:lstStyle/>
        <a:p>
          <a:r>
            <a:rPr lang="en-US" dirty="0"/>
            <a:t>Changes</a:t>
          </a:r>
        </a:p>
      </dgm:t>
    </dgm:pt>
    <dgm:pt modelId="{98DF34F7-392C-4269-B3E6-EF9DB00D19C7}" type="parTrans" cxnId="{04043501-CFE9-4146-8F0E-372C79344295}">
      <dgm:prSet/>
      <dgm:spPr/>
      <dgm:t>
        <a:bodyPr/>
        <a:lstStyle/>
        <a:p>
          <a:endParaRPr lang="en-US"/>
        </a:p>
      </dgm:t>
    </dgm:pt>
    <dgm:pt modelId="{D16E3BEA-D976-4BFD-A286-5EECD4BE18FC}" type="sibTrans" cxnId="{04043501-CFE9-4146-8F0E-372C79344295}">
      <dgm:prSet/>
      <dgm:spPr/>
      <dgm:t>
        <a:bodyPr/>
        <a:lstStyle/>
        <a:p>
          <a:endParaRPr lang="en-US"/>
        </a:p>
      </dgm:t>
    </dgm:pt>
    <dgm:pt modelId="{D9A2EAFC-18F3-496A-B48C-033632CE24E0}">
      <dgm:prSet phldrT="[Text]"/>
      <dgm:spPr/>
      <dgm:t>
        <a:bodyPr/>
        <a:lstStyle/>
        <a:p>
          <a:r>
            <a:rPr lang="en-US" dirty="0"/>
            <a:t>Physical signs</a:t>
          </a:r>
        </a:p>
      </dgm:t>
    </dgm:pt>
    <dgm:pt modelId="{CC9E3404-642A-43F8-B973-AA591780D28B}" type="parTrans" cxnId="{550FF751-43A4-4531-9743-7B19718C9040}">
      <dgm:prSet/>
      <dgm:spPr/>
      <dgm:t>
        <a:bodyPr/>
        <a:lstStyle/>
        <a:p>
          <a:endParaRPr lang="en-US"/>
        </a:p>
      </dgm:t>
    </dgm:pt>
    <dgm:pt modelId="{BDABB4D6-C8EF-42F1-8A8A-6AEEA47AAA1A}" type="sibTrans" cxnId="{550FF751-43A4-4531-9743-7B19718C9040}">
      <dgm:prSet/>
      <dgm:spPr/>
      <dgm:t>
        <a:bodyPr/>
        <a:lstStyle/>
        <a:p>
          <a:endParaRPr lang="en-US"/>
        </a:p>
      </dgm:t>
    </dgm:pt>
    <dgm:pt modelId="{87135D73-4996-438F-9F61-ABD895200DA0}">
      <dgm:prSet phldrT="[Text]"/>
      <dgm:spPr/>
      <dgm:t>
        <a:bodyPr/>
        <a:lstStyle/>
        <a:p>
          <a:r>
            <a:rPr lang="en-US" dirty="0"/>
            <a:t>Rashes, hives, facial tics, stomach aches, elevated blood pressure</a:t>
          </a:r>
        </a:p>
      </dgm:t>
    </dgm:pt>
    <dgm:pt modelId="{F8C747C5-8826-45E5-9506-769AF6C91CDF}" type="parTrans" cxnId="{B6FA5A96-32B1-41D3-9B2A-0D478F721C8F}">
      <dgm:prSet/>
      <dgm:spPr/>
      <dgm:t>
        <a:bodyPr/>
        <a:lstStyle/>
        <a:p>
          <a:endParaRPr lang="en-US"/>
        </a:p>
      </dgm:t>
    </dgm:pt>
    <dgm:pt modelId="{FB77F5E9-B26C-4B18-AEC9-9A0E8FD160CA}" type="sibTrans" cxnId="{B6FA5A96-32B1-41D3-9B2A-0D478F721C8F}">
      <dgm:prSet/>
      <dgm:spPr/>
      <dgm:t>
        <a:bodyPr/>
        <a:lstStyle/>
        <a:p>
          <a:endParaRPr lang="en-US"/>
        </a:p>
      </dgm:t>
    </dgm:pt>
    <dgm:pt modelId="{34A164C5-BBBD-4E5D-8FFB-C1CD74EEE132}">
      <dgm:prSet phldrT="[Text]"/>
      <dgm:spPr/>
      <dgm:t>
        <a:bodyPr/>
        <a:lstStyle/>
        <a:p>
          <a:r>
            <a:rPr lang="en-US" dirty="0"/>
            <a:t>Weight loss or gain</a:t>
          </a:r>
        </a:p>
      </dgm:t>
    </dgm:pt>
    <dgm:pt modelId="{AD237AE7-848C-46EE-A7C7-099C7AB76382}" type="parTrans" cxnId="{E8B1E5DA-82F0-471D-BF4A-0E823A1E7A88}">
      <dgm:prSet/>
      <dgm:spPr/>
      <dgm:t>
        <a:bodyPr/>
        <a:lstStyle/>
        <a:p>
          <a:endParaRPr lang="en-US"/>
        </a:p>
      </dgm:t>
    </dgm:pt>
    <dgm:pt modelId="{06E9450A-DFF2-471F-B9FC-49EE0D3275E0}" type="sibTrans" cxnId="{E8B1E5DA-82F0-471D-BF4A-0E823A1E7A88}">
      <dgm:prSet/>
      <dgm:spPr/>
      <dgm:t>
        <a:bodyPr/>
        <a:lstStyle/>
        <a:p>
          <a:endParaRPr lang="en-US"/>
        </a:p>
      </dgm:t>
    </dgm:pt>
    <dgm:pt modelId="{6614B9DD-463B-4859-8B97-DD3C84FB4EE1}">
      <dgm:prSet phldrT="[Text]"/>
      <dgm:spPr/>
      <dgm:t>
        <a:bodyPr/>
        <a:lstStyle/>
        <a:p>
          <a:r>
            <a:rPr lang="en-US" dirty="0"/>
            <a:t>Depression, confusion, agitation, withdrawal</a:t>
          </a:r>
        </a:p>
      </dgm:t>
    </dgm:pt>
    <dgm:pt modelId="{50EF2093-9D51-4BD0-97BA-372F82683956}" type="parTrans" cxnId="{754530C5-F922-4566-BD03-B0A66E394533}">
      <dgm:prSet/>
      <dgm:spPr/>
      <dgm:t>
        <a:bodyPr/>
        <a:lstStyle/>
        <a:p>
          <a:endParaRPr lang="en-US"/>
        </a:p>
      </dgm:t>
    </dgm:pt>
    <dgm:pt modelId="{10A76E12-64AB-451D-8311-6D440E451103}" type="sibTrans" cxnId="{754530C5-F922-4566-BD03-B0A66E394533}">
      <dgm:prSet/>
      <dgm:spPr/>
      <dgm:t>
        <a:bodyPr/>
        <a:lstStyle/>
        <a:p>
          <a:endParaRPr lang="en-US"/>
        </a:p>
      </dgm:t>
    </dgm:pt>
    <dgm:pt modelId="{05C91ABD-9A61-45AD-AA4B-ED350908CFF5}">
      <dgm:prSet phldrT="[Text]"/>
      <dgm:spPr/>
      <dgm:t>
        <a:bodyPr/>
        <a:lstStyle/>
        <a:p>
          <a:r>
            <a:rPr lang="en-US" dirty="0"/>
            <a:t>Nervous habits (biting, rocking, head-banging, bedwetting, thumb sucking)</a:t>
          </a:r>
        </a:p>
      </dgm:t>
    </dgm:pt>
    <dgm:pt modelId="{222D6C03-468E-4C3B-B370-2F466D2BE577}" type="parTrans" cxnId="{5AB14FEA-26BC-4D17-9772-B0AC87128F40}">
      <dgm:prSet/>
      <dgm:spPr/>
      <dgm:t>
        <a:bodyPr/>
        <a:lstStyle/>
        <a:p>
          <a:endParaRPr lang="en-US"/>
        </a:p>
      </dgm:t>
    </dgm:pt>
    <dgm:pt modelId="{442D874C-01CD-4043-8CF9-43B8CD85B540}" type="sibTrans" cxnId="{5AB14FEA-26BC-4D17-9772-B0AC87128F40}">
      <dgm:prSet/>
      <dgm:spPr/>
      <dgm:t>
        <a:bodyPr/>
        <a:lstStyle/>
        <a:p>
          <a:endParaRPr lang="en-US"/>
        </a:p>
      </dgm:t>
    </dgm:pt>
    <dgm:pt modelId="{2A3FA9E5-A30E-4388-9F92-4F418AE71BF0}" type="pres">
      <dgm:prSet presAssocID="{48886476-9DAA-48B7-B346-76DD0CA29582}" presName="linear" presStyleCnt="0">
        <dgm:presLayoutVars>
          <dgm:animLvl val="lvl"/>
          <dgm:resizeHandles val="exact"/>
        </dgm:presLayoutVars>
      </dgm:prSet>
      <dgm:spPr/>
    </dgm:pt>
    <dgm:pt modelId="{4CB8AD1C-AFEF-40F7-BFA3-99626666EADD}" type="pres">
      <dgm:prSet presAssocID="{30F5EBF9-8B08-449F-B725-4BE31ED4AED4}" presName="parentText" presStyleLbl="node1" presStyleIdx="0" presStyleCnt="3">
        <dgm:presLayoutVars>
          <dgm:chMax val="0"/>
          <dgm:bulletEnabled val="1"/>
        </dgm:presLayoutVars>
      </dgm:prSet>
      <dgm:spPr/>
    </dgm:pt>
    <dgm:pt modelId="{6D0696A6-C112-4264-9816-C805DB28C940}" type="pres">
      <dgm:prSet presAssocID="{8C3FEB6E-9B74-4209-B58B-C256AE0B99D0}" presName="spacer" presStyleCnt="0"/>
      <dgm:spPr/>
    </dgm:pt>
    <dgm:pt modelId="{D383F885-1CBD-4AF5-A3E3-D6990F988BF2}" type="pres">
      <dgm:prSet presAssocID="{2F53599F-E0C8-4E3E-B1F5-98EFF5A47D5B}" presName="parentText" presStyleLbl="node1" presStyleIdx="1" presStyleCnt="3">
        <dgm:presLayoutVars>
          <dgm:chMax val="0"/>
          <dgm:bulletEnabled val="1"/>
        </dgm:presLayoutVars>
      </dgm:prSet>
      <dgm:spPr/>
    </dgm:pt>
    <dgm:pt modelId="{93C5D703-67A9-4CFC-952E-FC99513964A1}" type="pres">
      <dgm:prSet presAssocID="{2F53599F-E0C8-4E3E-B1F5-98EFF5A47D5B}" presName="childText" presStyleLbl="revTx" presStyleIdx="0" presStyleCnt="2">
        <dgm:presLayoutVars>
          <dgm:bulletEnabled val="1"/>
        </dgm:presLayoutVars>
      </dgm:prSet>
      <dgm:spPr/>
    </dgm:pt>
    <dgm:pt modelId="{047F1B87-F076-47CC-9A4D-4A7A69E0B892}" type="pres">
      <dgm:prSet presAssocID="{D9A2EAFC-18F3-496A-B48C-033632CE24E0}" presName="parentText" presStyleLbl="node1" presStyleIdx="2" presStyleCnt="3">
        <dgm:presLayoutVars>
          <dgm:chMax val="0"/>
          <dgm:bulletEnabled val="1"/>
        </dgm:presLayoutVars>
      </dgm:prSet>
      <dgm:spPr/>
    </dgm:pt>
    <dgm:pt modelId="{A455B21B-EC4A-4B5F-9836-E8EB63A23481}" type="pres">
      <dgm:prSet presAssocID="{D9A2EAFC-18F3-496A-B48C-033632CE24E0}" presName="childText" presStyleLbl="revTx" presStyleIdx="1" presStyleCnt="2">
        <dgm:presLayoutVars>
          <dgm:bulletEnabled val="1"/>
        </dgm:presLayoutVars>
      </dgm:prSet>
      <dgm:spPr/>
    </dgm:pt>
  </dgm:ptLst>
  <dgm:cxnLst>
    <dgm:cxn modelId="{04043501-CFE9-4146-8F0E-372C79344295}" srcId="{48886476-9DAA-48B7-B346-76DD0CA29582}" destId="{2F53599F-E0C8-4E3E-B1F5-98EFF5A47D5B}" srcOrd="1" destOrd="0" parTransId="{98DF34F7-392C-4269-B3E6-EF9DB00D19C7}" sibTransId="{D16E3BEA-D976-4BFD-A286-5EECD4BE18FC}"/>
    <dgm:cxn modelId="{9E7EAD07-516D-42C5-B903-92F069BC8F0F}" type="presOf" srcId="{6614B9DD-463B-4859-8B97-DD3C84FB4EE1}" destId="{93C5D703-67A9-4CFC-952E-FC99513964A1}" srcOrd="0" destOrd="1" presId="urn:microsoft.com/office/officeart/2005/8/layout/vList2"/>
    <dgm:cxn modelId="{A511410A-499B-4E61-B848-1480B67CC59E}" type="presOf" srcId="{D9A2EAFC-18F3-496A-B48C-033632CE24E0}" destId="{047F1B87-F076-47CC-9A4D-4A7A69E0B892}" srcOrd="0" destOrd="0" presId="urn:microsoft.com/office/officeart/2005/8/layout/vList2"/>
    <dgm:cxn modelId="{B60C5410-B50B-4BE6-9B08-C64F24F696EC}" type="presOf" srcId="{34A164C5-BBBD-4E5D-8FFB-C1CD74EEE132}" destId="{93C5D703-67A9-4CFC-952E-FC99513964A1}" srcOrd="0" destOrd="0" presId="urn:microsoft.com/office/officeart/2005/8/layout/vList2"/>
    <dgm:cxn modelId="{D5080B3A-1CB8-42E9-8FD5-F0D4CCA90761}" type="presOf" srcId="{05C91ABD-9A61-45AD-AA4B-ED350908CFF5}" destId="{A455B21B-EC4A-4B5F-9836-E8EB63A23481}" srcOrd="0" destOrd="1" presId="urn:microsoft.com/office/officeart/2005/8/layout/vList2"/>
    <dgm:cxn modelId="{9AFC754D-73AC-4557-9351-356B0B960E51}" type="presOf" srcId="{48886476-9DAA-48B7-B346-76DD0CA29582}" destId="{2A3FA9E5-A30E-4388-9F92-4F418AE71BF0}" srcOrd="0" destOrd="0" presId="urn:microsoft.com/office/officeart/2005/8/layout/vList2"/>
    <dgm:cxn modelId="{550FF751-43A4-4531-9743-7B19718C9040}" srcId="{48886476-9DAA-48B7-B346-76DD0CA29582}" destId="{D9A2EAFC-18F3-496A-B48C-033632CE24E0}" srcOrd="2" destOrd="0" parTransId="{CC9E3404-642A-43F8-B973-AA591780D28B}" sibTransId="{BDABB4D6-C8EF-42F1-8A8A-6AEEA47AAA1A}"/>
    <dgm:cxn modelId="{4589D87E-16D5-48A8-957F-3737BDDB54A5}" type="presOf" srcId="{87135D73-4996-438F-9F61-ABD895200DA0}" destId="{A455B21B-EC4A-4B5F-9836-E8EB63A23481}" srcOrd="0" destOrd="0" presId="urn:microsoft.com/office/officeart/2005/8/layout/vList2"/>
    <dgm:cxn modelId="{B6FA5A96-32B1-41D3-9B2A-0D478F721C8F}" srcId="{D9A2EAFC-18F3-496A-B48C-033632CE24E0}" destId="{87135D73-4996-438F-9F61-ABD895200DA0}" srcOrd="0" destOrd="0" parTransId="{F8C747C5-8826-45E5-9506-769AF6C91CDF}" sibTransId="{FB77F5E9-B26C-4B18-AEC9-9A0E8FD160CA}"/>
    <dgm:cxn modelId="{5D1DB7A5-E4ED-40EC-985B-99739DD8721A}" type="presOf" srcId="{2F53599F-E0C8-4E3E-B1F5-98EFF5A47D5B}" destId="{D383F885-1CBD-4AF5-A3E3-D6990F988BF2}" srcOrd="0" destOrd="0" presId="urn:microsoft.com/office/officeart/2005/8/layout/vList2"/>
    <dgm:cxn modelId="{CB664FB3-6C1E-4E17-92E5-C59C2CAFDC86}" type="presOf" srcId="{30F5EBF9-8B08-449F-B725-4BE31ED4AED4}" destId="{4CB8AD1C-AFEF-40F7-BFA3-99626666EADD}" srcOrd="0" destOrd="0" presId="urn:microsoft.com/office/officeart/2005/8/layout/vList2"/>
    <dgm:cxn modelId="{754530C5-F922-4566-BD03-B0A66E394533}" srcId="{2F53599F-E0C8-4E3E-B1F5-98EFF5A47D5B}" destId="{6614B9DD-463B-4859-8B97-DD3C84FB4EE1}" srcOrd="1" destOrd="0" parTransId="{50EF2093-9D51-4BD0-97BA-372F82683956}" sibTransId="{10A76E12-64AB-451D-8311-6D440E451103}"/>
    <dgm:cxn modelId="{9FFCC2D8-4CD5-44BB-961C-891500D1507D}" srcId="{48886476-9DAA-48B7-B346-76DD0CA29582}" destId="{30F5EBF9-8B08-449F-B725-4BE31ED4AED4}" srcOrd="0" destOrd="0" parTransId="{EDF444E9-E424-4074-9D0B-9D802DADA3D1}" sibTransId="{8C3FEB6E-9B74-4209-B58B-C256AE0B99D0}"/>
    <dgm:cxn modelId="{E8B1E5DA-82F0-471D-BF4A-0E823A1E7A88}" srcId="{2F53599F-E0C8-4E3E-B1F5-98EFF5A47D5B}" destId="{34A164C5-BBBD-4E5D-8FFB-C1CD74EEE132}" srcOrd="0" destOrd="0" parTransId="{AD237AE7-848C-46EE-A7C7-099C7AB76382}" sibTransId="{06E9450A-DFF2-471F-B9FC-49EE0D3275E0}"/>
    <dgm:cxn modelId="{5AB14FEA-26BC-4D17-9772-B0AC87128F40}" srcId="{D9A2EAFC-18F3-496A-B48C-033632CE24E0}" destId="{05C91ABD-9A61-45AD-AA4B-ED350908CFF5}" srcOrd="1" destOrd="0" parTransId="{222D6C03-468E-4C3B-B370-2F466D2BE577}" sibTransId="{442D874C-01CD-4043-8CF9-43B8CD85B540}"/>
    <dgm:cxn modelId="{E29302C2-A1AA-41F9-B150-138651C968A0}" type="presParOf" srcId="{2A3FA9E5-A30E-4388-9F92-4F418AE71BF0}" destId="{4CB8AD1C-AFEF-40F7-BFA3-99626666EADD}" srcOrd="0" destOrd="0" presId="urn:microsoft.com/office/officeart/2005/8/layout/vList2"/>
    <dgm:cxn modelId="{8B128498-2189-4D47-B0DF-37871F5EB833}" type="presParOf" srcId="{2A3FA9E5-A30E-4388-9F92-4F418AE71BF0}" destId="{6D0696A6-C112-4264-9816-C805DB28C940}" srcOrd="1" destOrd="0" presId="urn:microsoft.com/office/officeart/2005/8/layout/vList2"/>
    <dgm:cxn modelId="{78357D41-2F7F-4DC6-B567-FE381A09251A}" type="presParOf" srcId="{2A3FA9E5-A30E-4388-9F92-4F418AE71BF0}" destId="{D383F885-1CBD-4AF5-A3E3-D6990F988BF2}" srcOrd="2" destOrd="0" presId="urn:microsoft.com/office/officeart/2005/8/layout/vList2"/>
    <dgm:cxn modelId="{0C96D1CA-2916-41B8-A364-76B8444DCA95}" type="presParOf" srcId="{2A3FA9E5-A30E-4388-9F92-4F418AE71BF0}" destId="{93C5D703-67A9-4CFC-952E-FC99513964A1}" srcOrd="3" destOrd="0" presId="urn:microsoft.com/office/officeart/2005/8/layout/vList2"/>
    <dgm:cxn modelId="{7DCE499D-C803-4832-8FBA-FBA40DD95ABF}" type="presParOf" srcId="{2A3FA9E5-A30E-4388-9F92-4F418AE71BF0}" destId="{047F1B87-F076-47CC-9A4D-4A7A69E0B892}" srcOrd="4" destOrd="0" presId="urn:microsoft.com/office/officeart/2005/8/layout/vList2"/>
    <dgm:cxn modelId="{1C67D867-BE64-4578-8DCE-22D8075ECD29}" type="presParOf" srcId="{2A3FA9E5-A30E-4388-9F92-4F418AE71BF0}" destId="{A455B21B-EC4A-4B5F-9836-E8EB63A2348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8C0213-446A-4E00-A7D2-6E43C613394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AC1AEE-6F81-459D-9978-8A29BD851ABD}">
      <dgm:prSet phldrT="[Text]"/>
      <dgm:spPr/>
      <dgm:t>
        <a:bodyPr/>
        <a:lstStyle/>
        <a:p>
          <a:r>
            <a:rPr lang="en-US" dirty="0"/>
            <a:t>Poor hygiene (lice, scabies, severe or untreated rashes or wounds, bedsores)</a:t>
          </a:r>
        </a:p>
      </dgm:t>
    </dgm:pt>
    <dgm:pt modelId="{F49248F0-C563-41DC-9730-FC8A6A868454}" type="parTrans" cxnId="{EF2006E0-428A-4C80-A796-0A2DFD642463}">
      <dgm:prSet/>
      <dgm:spPr/>
      <dgm:t>
        <a:bodyPr/>
        <a:lstStyle/>
        <a:p>
          <a:endParaRPr lang="en-US"/>
        </a:p>
      </dgm:t>
    </dgm:pt>
    <dgm:pt modelId="{00BF9987-FBB8-4163-8B2A-19061E84D603}" type="sibTrans" cxnId="{EF2006E0-428A-4C80-A796-0A2DFD642463}">
      <dgm:prSet/>
      <dgm:spPr/>
      <dgm:t>
        <a:bodyPr/>
        <a:lstStyle/>
        <a:p>
          <a:endParaRPr lang="en-US"/>
        </a:p>
      </dgm:t>
    </dgm:pt>
    <dgm:pt modelId="{1F19FD0B-6638-4AFF-BD1E-DA24853AA491}">
      <dgm:prSet phldrT="[Text]"/>
      <dgm:spPr/>
      <dgm:t>
        <a:bodyPr/>
        <a:lstStyle/>
        <a:p>
          <a:r>
            <a:rPr lang="en-US" dirty="0"/>
            <a:t>Malnutrition or dehydration</a:t>
          </a:r>
        </a:p>
      </dgm:t>
    </dgm:pt>
    <dgm:pt modelId="{16D9B590-C008-41FD-9A9F-B15A1C796FE4}" type="parTrans" cxnId="{C17C1CD1-D472-4759-85AC-7EF307A00CA5}">
      <dgm:prSet/>
      <dgm:spPr/>
      <dgm:t>
        <a:bodyPr/>
        <a:lstStyle/>
        <a:p>
          <a:endParaRPr lang="en-US"/>
        </a:p>
      </dgm:t>
    </dgm:pt>
    <dgm:pt modelId="{D9F13918-FE37-4BE5-86AE-479F309C2016}" type="sibTrans" cxnId="{C17C1CD1-D472-4759-85AC-7EF307A00CA5}">
      <dgm:prSet/>
      <dgm:spPr/>
      <dgm:t>
        <a:bodyPr/>
        <a:lstStyle/>
        <a:p>
          <a:endParaRPr lang="en-US"/>
        </a:p>
      </dgm:t>
    </dgm:pt>
    <dgm:pt modelId="{C8AF5736-8C0B-4985-954E-5B17D18974F2}">
      <dgm:prSet phldrT="[Text]"/>
      <dgm:spPr/>
      <dgm:t>
        <a:bodyPr/>
        <a:lstStyle/>
        <a:p>
          <a:r>
            <a:rPr lang="en-US" dirty="0"/>
            <a:t>Hazardous or unsafe conditions (bad wiring, no heat, poor plumbing, unsanitary conditions)</a:t>
          </a:r>
        </a:p>
      </dgm:t>
    </dgm:pt>
    <dgm:pt modelId="{58E61569-4BD9-4725-99F4-3F9DE8A267A1}" type="parTrans" cxnId="{7F0908C9-E48A-4562-B262-67EB2E369482}">
      <dgm:prSet/>
      <dgm:spPr/>
      <dgm:t>
        <a:bodyPr/>
        <a:lstStyle/>
        <a:p>
          <a:endParaRPr lang="en-US"/>
        </a:p>
      </dgm:t>
    </dgm:pt>
    <dgm:pt modelId="{98A56017-A622-4D9F-8572-5EDB2D486227}" type="sibTrans" cxnId="{7F0908C9-E48A-4562-B262-67EB2E369482}">
      <dgm:prSet/>
      <dgm:spPr/>
      <dgm:t>
        <a:bodyPr/>
        <a:lstStyle/>
        <a:p>
          <a:endParaRPr lang="en-US"/>
        </a:p>
      </dgm:t>
    </dgm:pt>
    <dgm:pt modelId="{03C1A0C2-0B40-4BE5-A5EB-181AE73E1ABF}">
      <dgm:prSet phldrT="[Text]"/>
      <dgm:spPr/>
      <dgm:t>
        <a:bodyPr/>
        <a:lstStyle/>
        <a:p>
          <a:r>
            <a:rPr lang="en-US" dirty="0"/>
            <a:t>Dirt, fleas, bed bugs, soiled bedding, odors</a:t>
          </a:r>
        </a:p>
      </dgm:t>
    </dgm:pt>
    <dgm:pt modelId="{ABBCD027-2B06-4D4A-90D5-755BB7B467D8}" type="parTrans" cxnId="{E8204CC6-8BAD-41E3-9D92-A15F22E3DD3A}">
      <dgm:prSet/>
      <dgm:spPr/>
      <dgm:t>
        <a:bodyPr/>
        <a:lstStyle/>
        <a:p>
          <a:endParaRPr lang="en-US"/>
        </a:p>
      </dgm:t>
    </dgm:pt>
    <dgm:pt modelId="{4121C5CB-3379-45A8-B877-77717EF73C6E}" type="sibTrans" cxnId="{E8204CC6-8BAD-41E3-9D92-A15F22E3DD3A}">
      <dgm:prSet/>
      <dgm:spPr/>
      <dgm:t>
        <a:bodyPr/>
        <a:lstStyle/>
        <a:p>
          <a:endParaRPr lang="en-US"/>
        </a:p>
      </dgm:t>
    </dgm:pt>
    <dgm:pt modelId="{3AC61B96-0709-463F-9DED-2ED94637A878}">
      <dgm:prSet phldrT="[Text]"/>
      <dgm:spPr/>
      <dgm:t>
        <a:bodyPr/>
        <a:lstStyle/>
        <a:p>
          <a:r>
            <a:rPr lang="en-US" dirty="0"/>
            <a:t>Inadequate clothing, lack of basic medical care or medications</a:t>
          </a:r>
        </a:p>
      </dgm:t>
    </dgm:pt>
    <dgm:pt modelId="{D7666D7C-FDD9-49E7-B27B-2BF21E02EF14}" type="parTrans" cxnId="{3EF5247D-B488-4731-B21E-4FA2B1B30D25}">
      <dgm:prSet/>
      <dgm:spPr/>
      <dgm:t>
        <a:bodyPr/>
        <a:lstStyle/>
        <a:p>
          <a:endParaRPr lang="en-US"/>
        </a:p>
      </dgm:t>
    </dgm:pt>
    <dgm:pt modelId="{78917623-63E0-4ED4-BB55-699F58B197FF}" type="sibTrans" cxnId="{3EF5247D-B488-4731-B21E-4FA2B1B30D25}">
      <dgm:prSet/>
      <dgm:spPr/>
      <dgm:t>
        <a:bodyPr/>
        <a:lstStyle/>
        <a:p>
          <a:endParaRPr lang="en-US"/>
        </a:p>
      </dgm:t>
    </dgm:pt>
    <dgm:pt modelId="{05FC79BF-37D5-455C-A32F-08B3F24D5EFB}">
      <dgm:prSet phldrT="[Text]"/>
      <dgm:spPr/>
      <dgm:t>
        <a:bodyPr/>
        <a:lstStyle/>
        <a:p>
          <a:r>
            <a:rPr lang="en-US" dirty="0"/>
            <a:t>Exposure to elements (sunburn, bites, cold)</a:t>
          </a:r>
        </a:p>
      </dgm:t>
    </dgm:pt>
    <dgm:pt modelId="{4DF2E6A2-015D-4898-87F9-D06B3DF83088}" type="parTrans" cxnId="{9C5FAEE3-83BC-49C1-8AAE-AD0B20394C03}">
      <dgm:prSet/>
      <dgm:spPr/>
      <dgm:t>
        <a:bodyPr/>
        <a:lstStyle/>
        <a:p>
          <a:endParaRPr lang="en-US"/>
        </a:p>
      </dgm:t>
    </dgm:pt>
    <dgm:pt modelId="{3AD67276-8BB2-4375-AF00-1401A8DCE2E8}" type="sibTrans" cxnId="{9C5FAEE3-83BC-49C1-8AAE-AD0B20394C03}">
      <dgm:prSet/>
      <dgm:spPr/>
      <dgm:t>
        <a:bodyPr/>
        <a:lstStyle/>
        <a:p>
          <a:endParaRPr lang="en-US"/>
        </a:p>
      </dgm:t>
    </dgm:pt>
    <dgm:pt modelId="{09D5441E-372F-4451-9652-B1FAA850D288}">
      <dgm:prSet phldrT="[Text]"/>
      <dgm:spPr/>
      <dgm:t>
        <a:bodyPr/>
        <a:lstStyle/>
        <a:p>
          <a:r>
            <a:rPr lang="en-US" dirty="0"/>
            <a:t>Behaviors that are not age-appropriate (wetting, soiling)</a:t>
          </a:r>
        </a:p>
      </dgm:t>
    </dgm:pt>
    <dgm:pt modelId="{9DB0F8E7-36D9-4728-A39A-92D59CFDBACD}" type="parTrans" cxnId="{2813D8CB-7A3D-4C3B-A545-3340BDE251D4}">
      <dgm:prSet/>
      <dgm:spPr/>
      <dgm:t>
        <a:bodyPr/>
        <a:lstStyle/>
        <a:p>
          <a:endParaRPr lang="en-US"/>
        </a:p>
      </dgm:t>
    </dgm:pt>
    <dgm:pt modelId="{24CF09DD-6E6F-42B6-8C44-23E3DFA511EB}" type="sibTrans" cxnId="{2813D8CB-7A3D-4C3B-A545-3340BDE251D4}">
      <dgm:prSet/>
      <dgm:spPr/>
      <dgm:t>
        <a:bodyPr/>
        <a:lstStyle/>
        <a:p>
          <a:endParaRPr lang="en-US"/>
        </a:p>
      </dgm:t>
    </dgm:pt>
    <dgm:pt modelId="{D30FD7A8-8CFE-49C0-B743-B07DD94338A3}" type="pres">
      <dgm:prSet presAssocID="{808C0213-446A-4E00-A7D2-6E43C6133943}" presName="Name0" presStyleCnt="0">
        <dgm:presLayoutVars>
          <dgm:chMax val="7"/>
          <dgm:chPref val="7"/>
          <dgm:dir/>
        </dgm:presLayoutVars>
      </dgm:prSet>
      <dgm:spPr/>
    </dgm:pt>
    <dgm:pt modelId="{F9903700-D2D1-4540-A78F-8EFF016E43D4}" type="pres">
      <dgm:prSet presAssocID="{808C0213-446A-4E00-A7D2-6E43C6133943}" presName="Name1" presStyleCnt="0"/>
      <dgm:spPr/>
    </dgm:pt>
    <dgm:pt modelId="{9A3CDF6A-C964-498B-8818-B6594CC8AEA1}" type="pres">
      <dgm:prSet presAssocID="{808C0213-446A-4E00-A7D2-6E43C6133943}" presName="cycle" presStyleCnt="0"/>
      <dgm:spPr/>
    </dgm:pt>
    <dgm:pt modelId="{9BA69770-00CC-4179-9BCA-B1E222A76903}" type="pres">
      <dgm:prSet presAssocID="{808C0213-446A-4E00-A7D2-6E43C6133943}" presName="srcNode" presStyleLbl="node1" presStyleIdx="0" presStyleCnt="7"/>
      <dgm:spPr/>
    </dgm:pt>
    <dgm:pt modelId="{E8ABB387-A4BA-4349-A442-A0C3F4B769EE}" type="pres">
      <dgm:prSet presAssocID="{808C0213-446A-4E00-A7D2-6E43C6133943}" presName="conn" presStyleLbl="parChTrans1D2" presStyleIdx="0" presStyleCnt="1"/>
      <dgm:spPr/>
    </dgm:pt>
    <dgm:pt modelId="{E54776A4-B9F2-4BF5-9CA9-B3972B2202C5}" type="pres">
      <dgm:prSet presAssocID="{808C0213-446A-4E00-A7D2-6E43C6133943}" presName="extraNode" presStyleLbl="node1" presStyleIdx="0" presStyleCnt="7"/>
      <dgm:spPr/>
    </dgm:pt>
    <dgm:pt modelId="{0B8DC33C-60A7-4903-B377-B7F1BC8AD9EC}" type="pres">
      <dgm:prSet presAssocID="{808C0213-446A-4E00-A7D2-6E43C6133943}" presName="dstNode" presStyleLbl="node1" presStyleIdx="0" presStyleCnt="7"/>
      <dgm:spPr/>
    </dgm:pt>
    <dgm:pt modelId="{B6653C10-A6BE-4EFB-B0F3-1302E81BD15B}" type="pres">
      <dgm:prSet presAssocID="{6FAC1AEE-6F81-459D-9978-8A29BD851ABD}" presName="text_1" presStyleLbl="node1" presStyleIdx="0" presStyleCnt="7">
        <dgm:presLayoutVars>
          <dgm:bulletEnabled val="1"/>
        </dgm:presLayoutVars>
      </dgm:prSet>
      <dgm:spPr/>
    </dgm:pt>
    <dgm:pt modelId="{9C13BBFD-2A86-48E9-8495-0254E0EDAF7D}" type="pres">
      <dgm:prSet presAssocID="{6FAC1AEE-6F81-459D-9978-8A29BD851ABD}" presName="accent_1" presStyleCnt="0"/>
      <dgm:spPr/>
    </dgm:pt>
    <dgm:pt modelId="{BB5503DF-05FF-401C-861B-3E0228793F1A}" type="pres">
      <dgm:prSet presAssocID="{6FAC1AEE-6F81-459D-9978-8A29BD851ABD}" presName="accentRepeatNode" presStyleLbl="solidFgAcc1" presStyleIdx="0" presStyleCnt="7"/>
      <dgm:spPr/>
    </dgm:pt>
    <dgm:pt modelId="{B74D6E10-0773-4733-AD1E-F310A15B1760}" type="pres">
      <dgm:prSet presAssocID="{1F19FD0B-6638-4AFF-BD1E-DA24853AA491}" presName="text_2" presStyleLbl="node1" presStyleIdx="1" presStyleCnt="7">
        <dgm:presLayoutVars>
          <dgm:bulletEnabled val="1"/>
        </dgm:presLayoutVars>
      </dgm:prSet>
      <dgm:spPr/>
    </dgm:pt>
    <dgm:pt modelId="{51F991F2-012D-4E03-8A95-40A5403D79B3}" type="pres">
      <dgm:prSet presAssocID="{1F19FD0B-6638-4AFF-BD1E-DA24853AA491}" presName="accent_2" presStyleCnt="0"/>
      <dgm:spPr/>
    </dgm:pt>
    <dgm:pt modelId="{799926A3-9156-4A05-AEDC-F52C8395C878}" type="pres">
      <dgm:prSet presAssocID="{1F19FD0B-6638-4AFF-BD1E-DA24853AA491}" presName="accentRepeatNode" presStyleLbl="solidFgAcc1" presStyleIdx="1" presStyleCnt="7"/>
      <dgm:spPr/>
    </dgm:pt>
    <dgm:pt modelId="{83CF49E2-1D2B-44B9-A4A9-DE57D8EF60D8}" type="pres">
      <dgm:prSet presAssocID="{C8AF5736-8C0B-4985-954E-5B17D18974F2}" presName="text_3" presStyleLbl="node1" presStyleIdx="2" presStyleCnt="7">
        <dgm:presLayoutVars>
          <dgm:bulletEnabled val="1"/>
        </dgm:presLayoutVars>
      </dgm:prSet>
      <dgm:spPr/>
    </dgm:pt>
    <dgm:pt modelId="{0AA417D2-72EB-4938-9942-272A24484962}" type="pres">
      <dgm:prSet presAssocID="{C8AF5736-8C0B-4985-954E-5B17D18974F2}" presName="accent_3" presStyleCnt="0"/>
      <dgm:spPr/>
    </dgm:pt>
    <dgm:pt modelId="{9AB1B1BE-FADF-45F6-8C08-1257316A01E1}" type="pres">
      <dgm:prSet presAssocID="{C8AF5736-8C0B-4985-954E-5B17D18974F2}" presName="accentRepeatNode" presStyleLbl="solidFgAcc1" presStyleIdx="2" presStyleCnt="7"/>
      <dgm:spPr/>
    </dgm:pt>
    <dgm:pt modelId="{BD1B16DF-6950-4E12-92C0-CED23BDE8CE8}" type="pres">
      <dgm:prSet presAssocID="{03C1A0C2-0B40-4BE5-A5EB-181AE73E1ABF}" presName="text_4" presStyleLbl="node1" presStyleIdx="3" presStyleCnt="7">
        <dgm:presLayoutVars>
          <dgm:bulletEnabled val="1"/>
        </dgm:presLayoutVars>
      </dgm:prSet>
      <dgm:spPr/>
    </dgm:pt>
    <dgm:pt modelId="{A3759C1C-4A84-4272-986A-E87BEB1D47DB}" type="pres">
      <dgm:prSet presAssocID="{03C1A0C2-0B40-4BE5-A5EB-181AE73E1ABF}" presName="accent_4" presStyleCnt="0"/>
      <dgm:spPr/>
    </dgm:pt>
    <dgm:pt modelId="{9D5301AF-D08B-4C3B-9D77-94251EB6DF0D}" type="pres">
      <dgm:prSet presAssocID="{03C1A0C2-0B40-4BE5-A5EB-181AE73E1ABF}" presName="accentRepeatNode" presStyleLbl="solidFgAcc1" presStyleIdx="3" presStyleCnt="7"/>
      <dgm:spPr/>
    </dgm:pt>
    <dgm:pt modelId="{05EB0880-AEC9-48B6-936C-3DC3B8BB31F0}" type="pres">
      <dgm:prSet presAssocID="{3AC61B96-0709-463F-9DED-2ED94637A878}" presName="text_5" presStyleLbl="node1" presStyleIdx="4" presStyleCnt="7">
        <dgm:presLayoutVars>
          <dgm:bulletEnabled val="1"/>
        </dgm:presLayoutVars>
      </dgm:prSet>
      <dgm:spPr/>
    </dgm:pt>
    <dgm:pt modelId="{338E6093-7425-4649-8199-BDFB637C31F6}" type="pres">
      <dgm:prSet presAssocID="{3AC61B96-0709-463F-9DED-2ED94637A878}" presName="accent_5" presStyleCnt="0"/>
      <dgm:spPr/>
    </dgm:pt>
    <dgm:pt modelId="{8C9DB7DE-2FBF-4ADB-B9A0-94794D70E748}" type="pres">
      <dgm:prSet presAssocID="{3AC61B96-0709-463F-9DED-2ED94637A878}" presName="accentRepeatNode" presStyleLbl="solidFgAcc1" presStyleIdx="4" presStyleCnt="7"/>
      <dgm:spPr/>
    </dgm:pt>
    <dgm:pt modelId="{E62C409E-4BD5-47D1-82CC-C4B3EC396C3E}" type="pres">
      <dgm:prSet presAssocID="{05FC79BF-37D5-455C-A32F-08B3F24D5EFB}" presName="text_6" presStyleLbl="node1" presStyleIdx="5" presStyleCnt="7">
        <dgm:presLayoutVars>
          <dgm:bulletEnabled val="1"/>
        </dgm:presLayoutVars>
      </dgm:prSet>
      <dgm:spPr/>
    </dgm:pt>
    <dgm:pt modelId="{5B7A6EF5-A94A-4F47-9189-2D60D7234498}" type="pres">
      <dgm:prSet presAssocID="{05FC79BF-37D5-455C-A32F-08B3F24D5EFB}" presName="accent_6" presStyleCnt="0"/>
      <dgm:spPr/>
    </dgm:pt>
    <dgm:pt modelId="{C376E9B0-EC34-4756-B64D-2D8BD419D9EA}" type="pres">
      <dgm:prSet presAssocID="{05FC79BF-37D5-455C-A32F-08B3F24D5EFB}" presName="accentRepeatNode" presStyleLbl="solidFgAcc1" presStyleIdx="5" presStyleCnt="7"/>
      <dgm:spPr/>
    </dgm:pt>
    <dgm:pt modelId="{3A414954-A9C2-4629-AAE1-CA06CA5C01B3}" type="pres">
      <dgm:prSet presAssocID="{09D5441E-372F-4451-9652-B1FAA850D288}" presName="text_7" presStyleLbl="node1" presStyleIdx="6" presStyleCnt="7">
        <dgm:presLayoutVars>
          <dgm:bulletEnabled val="1"/>
        </dgm:presLayoutVars>
      </dgm:prSet>
      <dgm:spPr/>
    </dgm:pt>
    <dgm:pt modelId="{0D23F4C4-C182-43B0-915D-24032F9C1003}" type="pres">
      <dgm:prSet presAssocID="{09D5441E-372F-4451-9652-B1FAA850D288}" presName="accent_7" presStyleCnt="0"/>
      <dgm:spPr/>
    </dgm:pt>
    <dgm:pt modelId="{CD1A1C53-810E-4D86-AB0D-DC273FE6FCA5}" type="pres">
      <dgm:prSet presAssocID="{09D5441E-372F-4451-9652-B1FAA850D288}" presName="accentRepeatNode" presStyleLbl="solidFgAcc1" presStyleIdx="6" presStyleCnt="7"/>
      <dgm:spPr/>
    </dgm:pt>
  </dgm:ptLst>
  <dgm:cxnLst>
    <dgm:cxn modelId="{2AE4FB0B-3FE3-4AF0-813A-5B9B84EE27FE}" type="presOf" srcId="{3AC61B96-0709-463F-9DED-2ED94637A878}" destId="{05EB0880-AEC9-48B6-936C-3DC3B8BB31F0}" srcOrd="0" destOrd="0" presId="urn:microsoft.com/office/officeart/2008/layout/VerticalCurvedList"/>
    <dgm:cxn modelId="{CAC2A40D-1D7B-4DD9-ADFB-06B24893F1E6}" type="presOf" srcId="{808C0213-446A-4E00-A7D2-6E43C6133943}" destId="{D30FD7A8-8CFE-49C0-B743-B07DD94338A3}" srcOrd="0" destOrd="0" presId="urn:microsoft.com/office/officeart/2008/layout/VerticalCurvedList"/>
    <dgm:cxn modelId="{3C4C9118-B25A-4603-B320-C8FE242F5C8B}" type="presOf" srcId="{05FC79BF-37D5-455C-A32F-08B3F24D5EFB}" destId="{E62C409E-4BD5-47D1-82CC-C4B3EC396C3E}" srcOrd="0" destOrd="0" presId="urn:microsoft.com/office/officeart/2008/layout/VerticalCurvedList"/>
    <dgm:cxn modelId="{22198330-A94E-4210-BE92-59DBB9C80F1E}" type="presOf" srcId="{09D5441E-372F-4451-9652-B1FAA850D288}" destId="{3A414954-A9C2-4629-AAE1-CA06CA5C01B3}" srcOrd="0" destOrd="0" presId="urn:microsoft.com/office/officeart/2008/layout/VerticalCurvedList"/>
    <dgm:cxn modelId="{338AF34F-EFC5-469F-9CF7-870F19D23B48}" type="presOf" srcId="{C8AF5736-8C0B-4985-954E-5B17D18974F2}" destId="{83CF49E2-1D2B-44B9-A4A9-DE57D8EF60D8}" srcOrd="0" destOrd="0" presId="urn:microsoft.com/office/officeart/2008/layout/VerticalCurvedList"/>
    <dgm:cxn modelId="{38310D78-5564-4264-B8C4-161DAD4D9813}" type="presOf" srcId="{00BF9987-FBB8-4163-8B2A-19061E84D603}" destId="{E8ABB387-A4BA-4349-A442-A0C3F4B769EE}" srcOrd="0" destOrd="0" presId="urn:microsoft.com/office/officeart/2008/layout/VerticalCurvedList"/>
    <dgm:cxn modelId="{3EF5247D-B488-4731-B21E-4FA2B1B30D25}" srcId="{808C0213-446A-4E00-A7D2-6E43C6133943}" destId="{3AC61B96-0709-463F-9DED-2ED94637A878}" srcOrd="4" destOrd="0" parTransId="{D7666D7C-FDD9-49E7-B27B-2BF21E02EF14}" sibTransId="{78917623-63E0-4ED4-BB55-699F58B197FF}"/>
    <dgm:cxn modelId="{7EA5F191-515E-417C-B457-302C21FE298B}" type="presOf" srcId="{03C1A0C2-0B40-4BE5-A5EB-181AE73E1ABF}" destId="{BD1B16DF-6950-4E12-92C0-CED23BDE8CE8}" srcOrd="0" destOrd="0" presId="urn:microsoft.com/office/officeart/2008/layout/VerticalCurvedList"/>
    <dgm:cxn modelId="{E5DDA39F-FF6E-4B21-B3C1-821053EC73F3}" type="presOf" srcId="{6FAC1AEE-6F81-459D-9978-8A29BD851ABD}" destId="{B6653C10-A6BE-4EFB-B0F3-1302E81BD15B}" srcOrd="0" destOrd="0" presId="urn:microsoft.com/office/officeart/2008/layout/VerticalCurvedList"/>
    <dgm:cxn modelId="{A6C8E59F-F171-4D6B-9559-3C6B60D812DE}" type="presOf" srcId="{1F19FD0B-6638-4AFF-BD1E-DA24853AA491}" destId="{B74D6E10-0773-4733-AD1E-F310A15B1760}" srcOrd="0" destOrd="0" presId="urn:microsoft.com/office/officeart/2008/layout/VerticalCurvedList"/>
    <dgm:cxn modelId="{E8204CC6-8BAD-41E3-9D92-A15F22E3DD3A}" srcId="{808C0213-446A-4E00-A7D2-6E43C6133943}" destId="{03C1A0C2-0B40-4BE5-A5EB-181AE73E1ABF}" srcOrd="3" destOrd="0" parTransId="{ABBCD027-2B06-4D4A-90D5-755BB7B467D8}" sibTransId="{4121C5CB-3379-45A8-B877-77717EF73C6E}"/>
    <dgm:cxn modelId="{7F0908C9-E48A-4562-B262-67EB2E369482}" srcId="{808C0213-446A-4E00-A7D2-6E43C6133943}" destId="{C8AF5736-8C0B-4985-954E-5B17D18974F2}" srcOrd="2" destOrd="0" parTransId="{58E61569-4BD9-4725-99F4-3F9DE8A267A1}" sibTransId="{98A56017-A622-4D9F-8572-5EDB2D486227}"/>
    <dgm:cxn modelId="{2813D8CB-7A3D-4C3B-A545-3340BDE251D4}" srcId="{808C0213-446A-4E00-A7D2-6E43C6133943}" destId="{09D5441E-372F-4451-9652-B1FAA850D288}" srcOrd="6" destOrd="0" parTransId="{9DB0F8E7-36D9-4728-A39A-92D59CFDBACD}" sibTransId="{24CF09DD-6E6F-42B6-8C44-23E3DFA511EB}"/>
    <dgm:cxn modelId="{C17C1CD1-D472-4759-85AC-7EF307A00CA5}" srcId="{808C0213-446A-4E00-A7D2-6E43C6133943}" destId="{1F19FD0B-6638-4AFF-BD1E-DA24853AA491}" srcOrd="1" destOrd="0" parTransId="{16D9B590-C008-41FD-9A9F-B15A1C796FE4}" sibTransId="{D9F13918-FE37-4BE5-86AE-479F309C2016}"/>
    <dgm:cxn modelId="{EF2006E0-428A-4C80-A796-0A2DFD642463}" srcId="{808C0213-446A-4E00-A7D2-6E43C6133943}" destId="{6FAC1AEE-6F81-459D-9978-8A29BD851ABD}" srcOrd="0" destOrd="0" parTransId="{F49248F0-C563-41DC-9730-FC8A6A868454}" sibTransId="{00BF9987-FBB8-4163-8B2A-19061E84D603}"/>
    <dgm:cxn modelId="{9C5FAEE3-83BC-49C1-8AAE-AD0B20394C03}" srcId="{808C0213-446A-4E00-A7D2-6E43C6133943}" destId="{05FC79BF-37D5-455C-A32F-08B3F24D5EFB}" srcOrd="5" destOrd="0" parTransId="{4DF2E6A2-015D-4898-87F9-D06B3DF83088}" sibTransId="{3AD67276-8BB2-4375-AF00-1401A8DCE2E8}"/>
    <dgm:cxn modelId="{BA2A3C11-8064-4A27-B750-3B7CA8E4CAFD}" type="presParOf" srcId="{D30FD7A8-8CFE-49C0-B743-B07DD94338A3}" destId="{F9903700-D2D1-4540-A78F-8EFF016E43D4}" srcOrd="0" destOrd="0" presId="urn:microsoft.com/office/officeart/2008/layout/VerticalCurvedList"/>
    <dgm:cxn modelId="{8D011F60-0810-49EC-9C9A-6C14475E6D15}" type="presParOf" srcId="{F9903700-D2D1-4540-A78F-8EFF016E43D4}" destId="{9A3CDF6A-C964-498B-8818-B6594CC8AEA1}" srcOrd="0" destOrd="0" presId="urn:microsoft.com/office/officeart/2008/layout/VerticalCurvedList"/>
    <dgm:cxn modelId="{3F509261-7DEC-42ED-8EF8-6AEB8A5D3FB6}" type="presParOf" srcId="{9A3CDF6A-C964-498B-8818-B6594CC8AEA1}" destId="{9BA69770-00CC-4179-9BCA-B1E222A76903}" srcOrd="0" destOrd="0" presId="urn:microsoft.com/office/officeart/2008/layout/VerticalCurvedList"/>
    <dgm:cxn modelId="{B9D4BAAC-DE4D-44D5-9551-791FA6B44FA4}" type="presParOf" srcId="{9A3CDF6A-C964-498B-8818-B6594CC8AEA1}" destId="{E8ABB387-A4BA-4349-A442-A0C3F4B769EE}" srcOrd="1" destOrd="0" presId="urn:microsoft.com/office/officeart/2008/layout/VerticalCurvedList"/>
    <dgm:cxn modelId="{BDA0784A-859C-420E-BC98-5B5EB0C1A610}" type="presParOf" srcId="{9A3CDF6A-C964-498B-8818-B6594CC8AEA1}" destId="{E54776A4-B9F2-4BF5-9CA9-B3972B2202C5}" srcOrd="2" destOrd="0" presId="urn:microsoft.com/office/officeart/2008/layout/VerticalCurvedList"/>
    <dgm:cxn modelId="{BEBD2009-FD96-46B6-BD96-576DD39E3E67}" type="presParOf" srcId="{9A3CDF6A-C964-498B-8818-B6594CC8AEA1}" destId="{0B8DC33C-60A7-4903-B377-B7F1BC8AD9EC}" srcOrd="3" destOrd="0" presId="urn:microsoft.com/office/officeart/2008/layout/VerticalCurvedList"/>
    <dgm:cxn modelId="{C367329B-C643-4D46-9156-E48AFFDAEE55}" type="presParOf" srcId="{F9903700-D2D1-4540-A78F-8EFF016E43D4}" destId="{B6653C10-A6BE-4EFB-B0F3-1302E81BD15B}" srcOrd="1" destOrd="0" presId="urn:microsoft.com/office/officeart/2008/layout/VerticalCurvedList"/>
    <dgm:cxn modelId="{A1B281A3-343D-4468-82AC-69057E2C1A39}" type="presParOf" srcId="{F9903700-D2D1-4540-A78F-8EFF016E43D4}" destId="{9C13BBFD-2A86-48E9-8495-0254E0EDAF7D}" srcOrd="2" destOrd="0" presId="urn:microsoft.com/office/officeart/2008/layout/VerticalCurvedList"/>
    <dgm:cxn modelId="{40B38DB9-7039-4E5D-A9F4-1705F63D13A7}" type="presParOf" srcId="{9C13BBFD-2A86-48E9-8495-0254E0EDAF7D}" destId="{BB5503DF-05FF-401C-861B-3E0228793F1A}" srcOrd="0" destOrd="0" presId="urn:microsoft.com/office/officeart/2008/layout/VerticalCurvedList"/>
    <dgm:cxn modelId="{5A0D9332-1C06-4DC7-8FDD-776F5F7B1445}" type="presParOf" srcId="{F9903700-D2D1-4540-A78F-8EFF016E43D4}" destId="{B74D6E10-0773-4733-AD1E-F310A15B1760}" srcOrd="3" destOrd="0" presId="urn:microsoft.com/office/officeart/2008/layout/VerticalCurvedList"/>
    <dgm:cxn modelId="{1B9C835C-808E-4130-B3A7-5CB2FBF60D7B}" type="presParOf" srcId="{F9903700-D2D1-4540-A78F-8EFF016E43D4}" destId="{51F991F2-012D-4E03-8A95-40A5403D79B3}" srcOrd="4" destOrd="0" presId="urn:microsoft.com/office/officeart/2008/layout/VerticalCurvedList"/>
    <dgm:cxn modelId="{B9A9D1F5-A82C-4EFA-AB19-D8CF3CA191B0}" type="presParOf" srcId="{51F991F2-012D-4E03-8A95-40A5403D79B3}" destId="{799926A3-9156-4A05-AEDC-F52C8395C878}" srcOrd="0" destOrd="0" presId="urn:microsoft.com/office/officeart/2008/layout/VerticalCurvedList"/>
    <dgm:cxn modelId="{7567C561-7483-401D-9298-CAF0CE128968}" type="presParOf" srcId="{F9903700-D2D1-4540-A78F-8EFF016E43D4}" destId="{83CF49E2-1D2B-44B9-A4A9-DE57D8EF60D8}" srcOrd="5" destOrd="0" presId="urn:microsoft.com/office/officeart/2008/layout/VerticalCurvedList"/>
    <dgm:cxn modelId="{DE5080A4-BC16-46F8-8677-51BF06D1BF57}" type="presParOf" srcId="{F9903700-D2D1-4540-A78F-8EFF016E43D4}" destId="{0AA417D2-72EB-4938-9942-272A24484962}" srcOrd="6" destOrd="0" presId="urn:microsoft.com/office/officeart/2008/layout/VerticalCurvedList"/>
    <dgm:cxn modelId="{A4F6152F-14CA-48D8-8610-49C20F6E87F3}" type="presParOf" srcId="{0AA417D2-72EB-4938-9942-272A24484962}" destId="{9AB1B1BE-FADF-45F6-8C08-1257316A01E1}" srcOrd="0" destOrd="0" presId="urn:microsoft.com/office/officeart/2008/layout/VerticalCurvedList"/>
    <dgm:cxn modelId="{4D383CBE-A0D3-4B6C-BEC1-8E809A8420EE}" type="presParOf" srcId="{F9903700-D2D1-4540-A78F-8EFF016E43D4}" destId="{BD1B16DF-6950-4E12-92C0-CED23BDE8CE8}" srcOrd="7" destOrd="0" presId="urn:microsoft.com/office/officeart/2008/layout/VerticalCurvedList"/>
    <dgm:cxn modelId="{1F0FA9AD-2432-4791-87E5-E40A3BBE7EF8}" type="presParOf" srcId="{F9903700-D2D1-4540-A78F-8EFF016E43D4}" destId="{A3759C1C-4A84-4272-986A-E87BEB1D47DB}" srcOrd="8" destOrd="0" presId="urn:microsoft.com/office/officeart/2008/layout/VerticalCurvedList"/>
    <dgm:cxn modelId="{0B0AF174-B38E-46F3-A645-20E45873C144}" type="presParOf" srcId="{A3759C1C-4A84-4272-986A-E87BEB1D47DB}" destId="{9D5301AF-D08B-4C3B-9D77-94251EB6DF0D}" srcOrd="0" destOrd="0" presId="urn:microsoft.com/office/officeart/2008/layout/VerticalCurvedList"/>
    <dgm:cxn modelId="{3A41E50F-7B09-4ACE-98A7-B01B9E5B222D}" type="presParOf" srcId="{F9903700-D2D1-4540-A78F-8EFF016E43D4}" destId="{05EB0880-AEC9-48B6-936C-3DC3B8BB31F0}" srcOrd="9" destOrd="0" presId="urn:microsoft.com/office/officeart/2008/layout/VerticalCurvedList"/>
    <dgm:cxn modelId="{2B718451-5C5B-4746-A2DF-325482D1CDE1}" type="presParOf" srcId="{F9903700-D2D1-4540-A78F-8EFF016E43D4}" destId="{338E6093-7425-4649-8199-BDFB637C31F6}" srcOrd="10" destOrd="0" presId="urn:microsoft.com/office/officeart/2008/layout/VerticalCurvedList"/>
    <dgm:cxn modelId="{1BFD36ED-CFC8-4798-90DA-1278D353627B}" type="presParOf" srcId="{338E6093-7425-4649-8199-BDFB637C31F6}" destId="{8C9DB7DE-2FBF-4ADB-B9A0-94794D70E748}" srcOrd="0" destOrd="0" presId="urn:microsoft.com/office/officeart/2008/layout/VerticalCurvedList"/>
    <dgm:cxn modelId="{77957A7E-F16E-4DF5-8EC8-2BD31ABE197C}" type="presParOf" srcId="{F9903700-D2D1-4540-A78F-8EFF016E43D4}" destId="{E62C409E-4BD5-47D1-82CC-C4B3EC396C3E}" srcOrd="11" destOrd="0" presId="urn:microsoft.com/office/officeart/2008/layout/VerticalCurvedList"/>
    <dgm:cxn modelId="{96AFE085-257A-4A33-ADAB-B79C7C1F22FC}" type="presParOf" srcId="{F9903700-D2D1-4540-A78F-8EFF016E43D4}" destId="{5B7A6EF5-A94A-4F47-9189-2D60D7234498}" srcOrd="12" destOrd="0" presId="urn:microsoft.com/office/officeart/2008/layout/VerticalCurvedList"/>
    <dgm:cxn modelId="{B225DBED-35ED-405E-B2D9-3EE5A9BB4559}" type="presParOf" srcId="{5B7A6EF5-A94A-4F47-9189-2D60D7234498}" destId="{C376E9B0-EC34-4756-B64D-2D8BD419D9EA}" srcOrd="0" destOrd="0" presId="urn:microsoft.com/office/officeart/2008/layout/VerticalCurvedList"/>
    <dgm:cxn modelId="{83C3740C-B37C-473D-923C-D854CACABD20}" type="presParOf" srcId="{F9903700-D2D1-4540-A78F-8EFF016E43D4}" destId="{3A414954-A9C2-4629-AAE1-CA06CA5C01B3}" srcOrd="13" destOrd="0" presId="urn:microsoft.com/office/officeart/2008/layout/VerticalCurvedList"/>
    <dgm:cxn modelId="{EACFEBE6-14B8-48F4-9571-4E55A646C150}" type="presParOf" srcId="{F9903700-D2D1-4540-A78F-8EFF016E43D4}" destId="{0D23F4C4-C182-43B0-915D-24032F9C1003}" srcOrd="14" destOrd="0" presId="urn:microsoft.com/office/officeart/2008/layout/VerticalCurvedList"/>
    <dgm:cxn modelId="{BAABAD6E-4064-495F-97CF-A92E5A628DE9}" type="presParOf" srcId="{0D23F4C4-C182-43B0-915D-24032F9C1003}" destId="{CD1A1C53-810E-4D86-AB0D-DC273FE6FC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9BF9FD-451C-466A-81B2-7F27CB45E38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86233DB-C214-4ECD-9106-056DA0FB8294}">
      <dgm:prSet phldrT="[Text]"/>
      <dgm:spPr/>
      <dgm:t>
        <a:bodyPr/>
        <a:lstStyle/>
        <a:p>
          <a:r>
            <a:rPr lang="en-US" dirty="0"/>
            <a:t>Failure to care for food, clothing, personal hygiene, medical needs</a:t>
          </a:r>
        </a:p>
      </dgm:t>
    </dgm:pt>
    <dgm:pt modelId="{46051D9B-812D-4B3C-A003-36422F21FBC2}" type="parTrans" cxnId="{005AEB75-D0EA-42B3-9B90-83AE779FCCF6}">
      <dgm:prSet/>
      <dgm:spPr/>
      <dgm:t>
        <a:bodyPr/>
        <a:lstStyle/>
        <a:p>
          <a:endParaRPr lang="en-US"/>
        </a:p>
      </dgm:t>
    </dgm:pt>
    <dgm:pt modelId="{BDB2CD92-27CF-4E70-A2F1-E68F63F3FFE2}" type="sibTrans" cxnId="{005AEB75-D0EA-42B3-9B90-83AE779FCCF6}">
      <dgm:prSet/>
      <dgm:spPr/>
      <dgm:t>
        <a:bodyPr/>
        <a:lstStyle/>
        <a:p>
          <a:endParaRPr lang="en-US"/>
        </a:p>
      </dgm:t>
    </dgm:pt>
    <dgm:pt modelId="{3BF0A300-203A-42F0-8718-56D87D665FDA}">
      <dgm:prSet phldrT="[Text]"/>
      <dgm:spPr/>
      <dgm:t>
        <a:bodyPr/>
        <a:lstStyle/>
        <a:p>
          <a:r>
            <a:rPr lang="en-US" dirty="0"/>
            <a:t>Hoarding, cluttering, unsafe/unsanitary living conditions, (poor wiring, no heat, bad plumbing)</a:t>
          </a:r>
        </a:p>
      </dgm:t>
    </dgm:pt>
    <dgm:pt modelId="{240A08FD-2C71-4E0D-95B8-BE5DE8D50D12}" type="parTrans" cxnId="{19A1C3D3-6BAB-40E6-A7E0-2397EE1024C7}">
      <dgm:prSet/>
      <dgm:spPr/>
      <dgm:t>
        <a:bodyPr/>
        <a:lstStyle/>
        <a:p>
          <a:endParaRPr lang="en-US"/>
        </a:p>
      </dgm:t>
    </dgm:pt>
    <dgm:pt modelId="{229425B3-38E9-47CC-A282-8D410A96328B}" type="sibTrans" cxnId="{19A1C3D3-6BAB-40E6-A7E0-2397EE1024C7}">
      <dgm:prSet/>
      <dgm:spPr/>
      <dgm:t>
        <a:bodyPr/>
        <a:lstStyle/>
        <a:p>
          <a:endParaRPr lang="en-US"/>
        </a:p>
      </dgm:t>
    </dgm:pt>
    <dgm:pt modelId="{44ED8AA9-E32A-4644-B33E-D46E52844375}">
      <dgm:prSet phldrT="[Text]"/>
      <dgm:spPr/>
      <dgm:t>
        <a:bodyPr/>
        <a:lstStyle/>
        <a:p>
          <a:r>
            <a:rPr lang="en-US" dirty="0"/>
            <a:t>Malnutrition, dehydration, untreated or poorly treated medical conditions</a:t>
          </a:r>
        </a:p>
      </dgm:t>
    </dgm:pt>
    <dgm:pt modelId="{C4498EE7-A1A1-4116-B00B-6C784F0AC631}" type="parTrans" cxnId="{390F5CDE-6470-4DB9-80B7-54460D5EB6F2}">
      <dgm:prSet/>
      <dgm:spPr/>
      <dgm:t>
        <a:bodyPr/>
        <a:lstStyle/>
        <a:p>
          <a:endParaRPr lang="en-US"/>
        </a:p>
      </dgm:t>
    </dgm:pt>
    <dgm:pt modelId="{B7DDC3DC-A325-40AC-8AA5-53064480EF1F}" type="sibTrans" cxnId="{390F5CDE-6470-4DB9-80B7-54460D5EB6F2}">
      <dgm:prSet/>
      <dgm:spPr/>
      <dgm:t>
        <a:bodyPr/>
        <a:lstStyle/>
        <a:p>
          <a:endParaRPr lang="en-US"/>
        </a:p>
      </dgm:t>
    </dgm:pt>
    <dgm:pt modelId="{01D03AA4-8C94-4832-B368-CF8088DA1DC8}" type="pres">
      <dgm:prSet presAssocID="{279BF9FD-451C-466A-81B2-7F27CB45E384}" presName="Name0" presStyleCnt="0">
        <dgm:presLayoutVars>
          <dgm:chMax val="7"/>
          <dgm:chPref val="7"/>
          <dgm:dir/>
        </dgm:presLayoutVars>
      </dgm:prSet>
      <dgm:spPr/>
    </dgm:pt>
    <dgm:pt modelId="{47F24B2D-2A77-495A-8878-6512A2F372D6}" type="pres">
      <dgm:prSet presAssocID="{279BF9FD-451C-466A-81B2-7F27CB45E384}" presName="Name1" presStyleCnt="0"/>
      <dgm:spPr/>
    </dgm:pt>
    <dgm:pt modelId="{E472ECA7-0F30-4E79-9853-2C2286B3DA57}" type="pres">
      <dgm:prSet presAssocID="{279BF9FD-451C-466A-81B2-7F27CB45E384}" presName="cycle" presStyleCnt="0"/>
      <dgm:spPr/>
    </dgm:pt>
    <dgm:pt modelId="{63FF0D21-553E-4639-A3D2-798C70A933FC}" type="pres">
      <dgm:prSet presAssocID="{279BF9FD-451C-466A-81B2-7F27CB45E384}" presName="srcNode" presStyleLbl="node1" presStyleIdx="0" presStyleCnt="3"/>
      <dgm:spPr/>
    </dgm:pt>
    <dgm:pt modelId="{A48632C5-3941-4CC8-9323-25CA8F4EF7EA}" type="pres">
      <dgm:prSet presAssocID="{279BF9FD-451C-466A-81B2-7F27CB45E384}" presName="conn" presStyleLbl="parChTrans1D2" presStyleIdx="0" presStyleCnt="1"/>
      <dgm:spPr/>
    </dgm:pt>
    <dgm:pt modelId="{B8207EBC-3104-426F-A779-7182093755DD}" type="pres">
      <dgm:prSet presAssocID="{279BF9FD-451C-466A-81B2-7F27CB45E384}" presName="extraNode" presStyleLbl="node1" presStyleIdx="0" presStyleCnt="3"/>
      <dgm:spPr/>
    </dgm:pt>
    <dgm:pt modelId="{9161F6C8-1D73-4C76-A284-FD005986958A}" type="pres">
      <dgm:prSet presAssocID="{279BF9FD-451C-466A-81B2-7F27CB45E384}" presName="dstNode" presStyleLbl="node1" presStyleIdx="0" presStyleCnt="3"/>
      <dgm:spPr/>
    </dgm:pt>
    <dgm:pt modelId="{AC36673C-7E36-42EB-84DA-FC88EA3A6D4C}" type="pres">
      <dgm:prSet presAssocID="{886233DB-C214-4ECD-9106-056DA0FB8294}" presName="text_1" presStyleLbl="node1" presStyleIdx="0" presStyleCnt="3">
        <dgm:presLayoutVars>
          <dgm:bulletEnabled val="1"/>
        </dgm:presLayoutVars>
      </dgm:prSet>
      <dgm:spPr/>
    </dgm:pt>
    <dgm:pt modelId="{BE546913-2372-4C3C-BA18-1C4331875736}" type="pres">
      <dgm:prSet presAssocID="{886233DB-C214-4ECD-9106-056DA0FB8294}" presName="accent_1" presStyleCnt="0"/>
      <dgm:spPr/>
    </dgm:pt>
    <dgm:pt modelId="{1683E524-9CF4-465A-96A4-DD8859E9BEFC}" type="pres">
      <dgm:prSet presAssocID="{886233DB-C214-4ECD-9106-056DA0FB8294}" presName="accentRepeatNode" presStyleLbl="solidFgAcc1" presStyleIdx="0" presStyleCnt="3"/>
      <dgm:spPr/>
    </dgm:pt>
    <dgm:pt modelId="{84277611-5095-43FC-8D05-7B9CE95634B9}" type="pres">
      <dgm:prSet presAssocID="{44ED8AA9-E32A-4644-B33E-D46E52844375}" presName="text_2" presStyleLbl="node1" presStyleIdx="1" presStyleCnt="3">
        <dgm:presLayoutVars>
          <dgm:bulletEnabled val="1"/>
        </dgm:presLayoutVars>
      </dgm:prSet>
      <dgm:spPr/>
    </dgm:pt>
    <dgm:pt modelId="{7693E2D5-A060-412F-964E-93832D493659}" type="pres">
      <dgm:prSet presAssocID="{44ED8AA9-E32A-4644-B33E-D46E52844375}" presName="accent_2" presStyleCnt="0"/>
      <dgm:spPr/>
    </dgm:pt>
    <dgm:pt modelId="{BD7D0502-F0AA-41AA-8EFD-3A5474BD20C6}" type="pres">
      <dgm:prSet presAssocID="{44ED8AA9-E32A-4644-B33E-D46E52844375}" presName="accentRepeatNode" presStyleLbl="solidFgAcc1" presStyleIdx="1" presStyleCnt="3"/>
      <dgm:spPr/>
    </dgm:pt>
    <dgm:pt modelId="{3D1EF765-D394-4179-BCC7-A3E553D7A9B4}" type="pres">
      <dgm:prSet presAssocID="{3BF0A300-203A-42F0-8718-56D87D665FDA}" presName="text_3" presStyleLbl="node1" presStyleIdx="2" presStyleCnt="3">
        <dgm:presLayoutVars>
          <dgm:bulletEnabled val="1"/>
        </dgm:presLayoutVars>
      </dgm:prSet>
      <dgm:spPr/>
    </dgm:pt>
    <dgm:pt modelId="{568F0935-C7AC-4C1F-B390-4D5FC7029FA1}" type="pres">
      <dgm:prSet presAssocID="{3BF0A300-203A-42F0-8718-56D87D665FDA}" presName="accent_3" presStyleCnt="0"/>
      <dgm:spPr/>
    </dgm:pt>
    <dgm:pt modelId="{3959F879-E21C-4B84-87E1-96A610C34A29}" type="pres">
      <dgm:prSet presAssocID="{3BF0A300-203A-42F0-8718-56D87D665FDA}" presName="accentRepeatNode" presStyleLbl="solidFgAcc1" presStyleIdx="2" presStyleCnt="3"/>
      <dgm:spPr/>
    </dgm:pt>
  </dgm:ptLst>
  <dgm:cxnLst>
    <dgm:cxn modelId="{B575C260-0D8A-4B2E-9F69-641497A62B27}" type="presOf" srcId="{3BF0A300-203A-42F0-8718-56D87D665FDA}" destId="{3D1EF765-D394-4179-BCC7-A3E553D7A9B4}" srcOrd="0" destOrd="0" presId="urn:microsoft.com/office/officeart/2008/layout/VerticalCurvedList"/>
    <dgm:cxn modelId="{005AEB75-D0EA-42B3-9B90-83AE779FCCF6}" srcId="{279BF9FD-451C-466A-81B2-7F27CB45E384}" destId="{886233DB-C214-4ECD-9106-056DA0FB8294}" srcOrd="0" destOrd="0" parTransId="{46051D9B-812D-4B3C-A003-36422F21FBC2}" sibTransId="{BDB2CD92-27CF-4E70-A2F1-E68F63F3FFE2}"/>
    <dgm:cxn modelId="{78C40157-18DB-42E0-9105-BA8A100CBDBF}" type="presOf" srcId="{BDB2CD92-27CF-4E70-A2F1-E68F63F3FFE2}" destId="{A48632C5-3941-4CC8-9323-25CA8F4EF7EA}" srcOrd="0" destOrd="0" presId="urn:microsoft.com/office/officeart/2008/layout/VerticalCurvedList"/>
    <dgm:cxn modelId="{61FEBBC8-953F-4F9E-B024-E7D172E0FDA2}" type="presOf" srcId="{279BF9FD-451C-466A-81B2-7F27CB45E384}" destId="{01D03AA4-8C94-4832-B368-CF8088DA1DC8}" srcOrd="0" destOrd="0" presId="urn:microsoft.com/office/officeart/2008/layout/VerticalCurvedList"/>
    <dgm:cxn modelId="{19A1C3D3-6BAB-40E6-A7E0-2397EE1024C7}" srcId="{279BF9FD-451C-466A-81B2-7F27CB45E384}" destId="{3BF0A300-203A-42F0-8718-56D87D665FDA}" srcOrd="2" destOrd="0" parTransId="{240A08FD-2C71-4E0D-95B8-BE5DE8D50D12}" sibTransId="{229425B3-38E9-47CC-A282-8D410A96328B}"/>
    <dgm:cxn modelId="{04D26DD5-26E2-47DD-82BA-D3E3D4CCECA8}" type="presOf" srcId="{886233DB-C214-4ECD-9106-056DA0FB8294}" destId="{AC36673C-7E36-42EB-84DA-FC88EA3A6D4C}" srcOrd="0" destOrd="0" presId="urn:microsoft.com/office/officeart/2008/layout/VerticalCurvedList"/>
    <dgm:cxn modelId="{390F5CDE-6470-4DB9-80B7-54460D5EB6F2}" srcId="{279BF9FD-451C-466A-81B2-7F27CB45E384}" destId="{44ED8AA9-E32A-4644-B33E-D46E52844375}" srcOrd="1" destOrd="0" parTransId="{C4498EE7-A1A1-4116-B00B-6C784F0AC631}" sibTransId="{B7DDC3DC-A325-40AC-8AA5-53064480EF1F}"/>
    <dgm:cxn modelId="{130E4BEA-754D-4D35-AA6A-110C79D1D46A}" type="presOf" srcId="{44ED8AA9-E32A-4644-B33E-D46E52844375}" destId="{84277611-5095-43FC-8D05-7B9CE95634B9}" srcOrd="0" destOrd="0" presId="urn:microsoft.com/office/officeart/2008/layout/VerticalCurvedList"/>
    <dgm:cxn modelId="{CB581E5D-41EF-4193-A4D0-4858D96021B6}" type="presParOf" srcId="{01D03AA4-8C94-4832-B368-CF8088DA1DC8}" destId="{47F24B2D-2A77-495A-8878-6512A2F372D6}" srcOrd="0" destOrd="0" presId="urn:microsoft.com/office/officeart/2008/layout/VerticalCurvedList"/>
    <dgm:cxn modelId="{AAB8467D-91A6-475E-A138-699C80664122}" type="presParOf" srcId="{47F24B2D-2A77-495A-8878-6512A2F372D6}" destId="{E472ECA7-0F30-4E79-9853-2C2286B3DA57}" srcOrd="0" destOrd="0" presId="urn:microsoft.com/office/officeart/2008/layout/VerticalCurvedList"/>
    <dgm:cxn modelId="{D387D5ED-D475-4646-97B4-39D5ADB45881}" type="presParOf" srcId="{E472ECA7-0F30-4E79-9853-2C2286B3DA57}" destId="{63FF0D21-553E-4639-A3D2-798C70A933FC}" srcOrd="0" destOrd="0" presId="urn:microsoft.com/office/officeart/2008/layout/VerticalCurvedList"/>
    <dgm:cxn modelId="{6F361932-5E9E-4232-96A0-241AB1AA9A53}" type="presParOf" srcId="{E472ECA7-0F30-4E79-9853-2C2286B3DA57}" destId="{A48632C5-3941-4CC8-9323-25CA8F4EF7EA}" srcOrd="1" destOrd="0" presId="urn:microsoft.com/office/officeart/2008/layout/VerticalCurvedList"/>
    <dgm:cxn modelId="{CF3A742B-9823-4D54-AE90-37100A6E2200}" type="presParOf" srcId="{E472ECA7-0F30-4E79-9853-2C2286B3DA57}" destId="{B8207EBC-3104-426F-A779-7182093755DD}" srcOrd="2" destOrd="0" presId="urn:microsoft.com/office/officeart/2008/layout/VerticalCurvedList"/>
    <dgm:cxn modelId="{4AEAB35A-893F-4980-B82D-57608AA3DFA8}" type="presParOf" srcId="{E472ECA7-0F30-4E79-9853-2C2286B3DA57}" destId="{9161F6C8-1D73-4C76-A284-FD005986958A}" srcOrd="3" destOrd="0" presId="urn:microsoft.com/office/officeart/2008/layout/VerticalCurvedList"/>
    <dgm:cxn modelId="{ACB15D5B-8903-4E98-96A4-94D547833DBF}" type="presParOf" srcId="{47F24B2D-2A77-495A-8878-6512A2F372D6}" destId="{AC36673C-7E36-42EB-84DA-FC88EA3A6D4C}" srcOrd="1" destOrd="0" presId="urn:microsoft.com/office/officeart/2008/layout/VerticalCurvedList"/>
    <dgm:cxn modelId="{58E7C6F7-1C1C-469C-BC30-AEDFC614AE1E}" type="presParOf" srcId="{47F24B2D-2A77-495A-8878-6512A2F372D6}" destId="{BE546913-2372-4C3C-BA18-1C4331875736}" srcOrd="2" destOrd="0" presId="urn:microsoft.com/office/officeart/2008/layout/VerticalCurvedList"/>
    <dgm:cxn modelId="{5C158136-B2C6-4D5B-AB47-21691829415A}" type="presParOf" srcId="{BE546913-2372-4C3C-BA18-1C4331875736}" destId="{1683E524-9CF4-465A-96A4-DD8859E9BEFC}" srcOrd="0" destOrd="0" presId="urn:microsoft.com/office/officeart/2008/layout/VerticalCurvedList"/>
    <dgm:cxn modelId="{8D958D46-D259-4825-813D-519D2DF9BC7F}" type="presParOf" srcId="{47F24B2D-2A77-495A-8878-6512A2F372D6}" destId="{84277611-5095-43FC-8D05-7B9CE95634B9}" srcOrd="3" destOrd="0" presId="urn:microsoft.com/office/officeart/2008/layout/VerticalCurvedList"/>
    <dgm:cxn modelId="{9EB0A5E4-AAD8-4C9F-ABCD-84181F24F5C6}" type="presParOf" srcId="{47F24B2D-2A77-495A-8878-6512A2F372D6}" destId="{7693E2D5-A060-412F-964E-93832D493659}" srcOrd="4" destOrd="0" presId="urn:microsoft.com/office/officeart/2008/layout/VerticalCurvedList"/>
    <dgm:cxn modelId="{AC46EF61-E746-4696-8D3C-48C4DFC298BD}" type="presParOf" srcId="{7693E2D5-A060-412F-964E-93832D493659}" destId="{BD7D0502-F0AA-41AA-8EFD-3A5474BD20C6}" srcOrd="0" destOrd="0" presId="urn:microsoft.com/office/officeart/2008/layout/VerticalCurvedList"/>
    <dgm:cxn modelId="{5E3655B8-3CE1-49F6-9556-DBC9BA110143}" type="presParOf" srcId="{47F24B2D-2A77-495A-8878-6512A2F372D6}" destId="{3D1EF765-D394-4179-BCC7-A3E553D7A9B4}" srcOrd="5" destOrd="0" presId="urn:microsoft.com/office/officeart/2008/layout/VerticalCurvedList"/>
    <dgm:cxn modelId="{E35A1EA6-A5E0-4028-BC95-463CEEBBAFA4}" type="presParOf" srcId="{47F24B2D-2A77-495A-8878-6512A2F372D6}" destId="{568F0935-C7AC-4C1F-B390-4D5FC7029FA1}" srcOrd="6" destOrd="0" presId="urn:microsoft.com/office/officeart/2008/layout/VerticalCurvedList"/>
    <dgm:cxn modelId="{82A2265D-C64E-492A-B40C-49FCE83AEB3A}" type="presParOf" srcId="{568F0935-C7AC-4C1F-B390-4D5FC7029FA1}" destId="{3959F879-E21C-4B84-87E1-96A610C34A2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26FD7D5-F750-47BE-850B-BDDC1C2638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51788C1-9078-467E-B21C-200047E04D2B}">
      <dgm:prSet phldrT="[Text]"/>
      <dgm:spPr/>
      <dgm:t>
        <a:bodyPr/>
        <a:lstStyle/>
        <a:p>
          <a:r>
            <a:rPr lang="en-US" dirty="0"/>
            <a:t>Receiving proper care?</a:t>
          </a:r>
        </a:p>
      </dgm:t>
    </dgm:pt>
    <dgm:pt modelId="{B35CA1CB-C20C-4C88-BE02-2AFC27EFB3B6}" type="parTrans" cxnId="{2A43DE8D-5C91-448F-B6FE-9B20F6C66555}">
      <dgm:prSet/>
      <dgm:spPr/>
      <dgm:t>
        <a:bodyPr/>
        <a:lstStyle/>
        <a:p>
          <a:endParaRPr lang="en-US"/>
        </a:p>
      </dgm:t>
    </dgm:pt>
    <dgm:pt modelId="{5DC18F32-19EE-4EA1-BDF9-2C9A859055A3}" type="sibTrans" cxnId="{2A43DE8D-5C91-448F-B6FE-9B20F6C66555}">
      <dgm:prSet/>
      <dgm:spPr/>
      <dgm:t>
        <a:bodyPr/>
        <a:lstStyle/>
        <a:p>
          <a:endParaRPr lang="en-US"/>
        </a:p>
      </dgm:t>
    </dgm:pt>
    <dgm:pt modelId="{3EF04585-AAFE-4470-9B4D-F9C05DFE6133}">
      <dgm:prSet phldrT="[Text]"/>
      <dgm:spPr/>
      <dgm:t>
        <a:bodyPr/>
        <a:lstStyle/>
        <a:p>
          <a:r>
            <a:rPr lang="en-US" dirty="0"/>
            <a:t>Is money paid being used properly?</a:t>
          </a:r>
        </a:p>
      </dgm:t>
    </dgm:pt>
    <dgm:pt modelId="{C8B8D5A0-B0F4-43E7-BD5D-CC5731AFAAE0}" type="parTrans" cxnId="{616EADB4-65D9-4809-B25A-BCE0E7EF740E}">
      <dgm:prSet/>
      <dgm:spPr/>
      <dgm:t>
        <a:bodyPr/>
        <a:lstStyle/>
        <a:p>
          <a:endParaRPr lang="en-US"/>
        </a:p>
      </dgm:t>
    </dgm:pt>
    <dgm:pt modelId="{D4A75369-5D3D-4721-8B9B-915046716153}" type="sibTrans" cxnId="{616EADB4-65D9-4809-B25A-BCE0E7EF740E}">
      <dgm:prSet/>
      <dgm:spPr/>
      <dgm:t>
        <a:bodyPr/>
        <a:lstStyle/>
        <a:p>
          <a:endParaRPr lang="en-US"/>
        </a:p>
      </dgm:t>
    </dgm:pt>
    <dgm:pt modelId="{4FFF36B2-A006-4DAF-BE03-7DC6C87E558F}">
      <dgm:prSet phldrT="[Text]"/>
      <dgm:spPr/>
      <dgm:t>
        <a:bodyPr/>
        <a:lstStyle/>
        <a:p>
          <a:r>
            <a:rPr lang="en-US" dirty="0"/>
            <a:t>Food, housing, clothing needs met?</a:t>
          </a:r>
        </a:p>
      </dgm:t>
    </dgm:pt>
    <dgm:pt modelId="{2DACC38E-2794-435B-B025-97E92177BE38}" type="parTrans" cxnId="{BBC1F348-918A-430A-8CC5-7B3C6D0079F1}">
      <dgm:prSet/>
      <dgm:spPr/>
      <dgm:t>
        <a:bodyPr/>
        <a:lstStyle/>
        <a:p>
          <a:endParaRPr lang="en-US"/>
        </a:p>
      </dgm:t>
    </dgm:pt>
    <dgm:pt modelId="{A7105887-064F-46F3-87E5-FB488DA49D9B}" type="sibTrans" cxnId="{BBC1F348-918A-430A-8CC5-7B3C6D0079F1}">
      <dgm:prSet/>
      <dgm:spPr/>
      <dgm:t>
        <a:bodyPr/>
        <a:lstStyle/>
        <a:p>
          <a:endParaRPr lang="en-US"/>
        </a:p>
      </dgm:t>
    </dgm:pt>
    <dgm:pt modelId="{0CF89FA3-0549-4600-B41A-A06CCA102969}">
      <dgm:prSet phldrT="[Text]"/>
      <dgm:spPr/>
      <dgm:t>
        <a:bodyPr/>
        <a:lstStyle/>
        <a:p>
          <a:r>
            <a:rPr lang="en-US" dirty="0"/>
            <a:t>Suspicious doctor/hospital visits?</a:t>
          </a:r>
        </a:p>
      </dgm:t>
    </dgm:pt>
    <dgm:pt modelId="{6102BB03-2223-41CC-A78E-C94296A89EA8}" type="parTrans" cxnId="{28196A60-E464-40EB-8A43-84F00671357B}">
      <dgm:prSet/>
      <dgm:spPr/>
      <dgm:t>
        <a:bodyPr/>
        <a:lstStyle/>
        <a:p>
          <a:endParaRPr lang="en-US"/>
        </a:p>
      </dgm:t>
    </dgm:pt>
    <dgm:pt modelId="{8DF7AB0B-645B-4443-A2BB-83E3C99BF12B}" type="sibTrans" cxnId="{28196A60-E464-40EB-8A43-84F00671357B}">
      <dgm:prSet/>
      <dgm:spPr/>
      <dgm:t>
        <a:bodyPr/>
        <a:lstStyle/>
        <a:p>
          <a:endParaRPr lang="en-US"/>
        </a:p>
      </dgm:t>
    </dgm:pt>
    <dgm:pt modelId="{20F2D8CC-C43C-46EB-AA9B-96DFA814D15D}">
      <dgm:prSet phldrT="[Text]"/>
      <dgm:spPr/>
      <dgm:t>
        <a:bodyPr/>
        <a:lstStyle/>
        <a:p>
          <a:r>
            <a:rPr lang="en-US" dirty="0"/>
            <a:t>Conflicting explanations for injuries?</a:t>
          </a:r>
        </a:p>
      </dgm:t>
    </dgm:pt>
    <dgm:pt modelId="{EEBEAF79-719D-4498-B6FB-40FF96B7C804}" type="parTrans" cxnId="{1538FFAD-F5E1-49C5-B22E-105168C10FA3}">
      <dgm:prSet/>
      <dgm:spPr/>
      <dgm:t>
        <a:bodyPr/>
        <a:lstStyle/>
        <a:p>
          <a:endParaRPr lang="en-US"/>
        </a:p>
      </dgm:t>
    </dgm:pt>
    <dgm:pt modelId="{E5780406-C441-4A10-B959-91B15B3A884E}" type="sibTrans" cxnId="{1538FFAD-F5E1-49C5-B22E-105168C10FA3}">
      <dgm:prSet/>
      <dgm:spPr/>
      <dgm:t>
        <a:bodyPr/>
        <a:lstStyle/>
        <a:p>
          <a:endParaRPr lang="en-US"/>
        </a:p>
      </dgm:t>
    </dgm:pt>
    <dgm:pt modelId="{5B985907-A555-4258-8F23-E065600B3E91}" type="pres">
      <dgm:prSet presAssocID="{726FD7D5-F750-47BE-850B-BDDC1C263890}" presName="diagram" presStyleCnt="0">
        <dgm:presLayoutVars>
          <dgm:dir/>
          <dgm:resizeHandles val="exact"/>
        </dgm:presLayoutVars>
      </dgm:prSet>
      <dgm:spPr/>
    </dgm:pt>
    <dgm:pt modelId="{E68A626F-A370-486F-964E-F930DA88968C}" type="pres">
      <dgm:prSet presAssocID="{D51788C1-9078-467E-B21C-200047E04D2B}" presName="node" presStyleLbl="node1" presStyleIdx="0" presStyleCnt="5">
        <dgm:presLayoutVars>
          <dgm:bulletEnabled val="1"/>
        </dgm:presLayoutVars>
      </dgm:prSet>
      <dgm:spPr/>
    </dgm:pt>
    <dgm:pt modelId="{B695D51D-40B9-4C8D-914F-B599F808F614}" type="pres">
      <dgm:prSet presAssocID="{5DC18F32-19EE-4EA1-BDF9-2C9A859055A3}" presName="sibTrans" presStyleCnt="0"/>
      <dgm:spPr/>
    </dgm:pt>
    <dgm:pt modelId="{E34176C8-D106-4023-A4AF-D90E90A272CB}" type="pres">
      <dgm:prSet presAssocID="{3EF04585-AAFE-4470-9B4D-F9C05DFE6133}" presName="node" presStyleLbl="node1" presStyleIdx="1" presStyleCnt="5">
        <dgm:presLayoutVars>
          <dgm:bulletEnabled val="1"/>
        </dgm:presLayoutVars>
      </dgm:prSet>
      <dgm:spPr/>
    </dgm:pt>
    <dgm:pt modelId="{749A261D-0CA2-4323-A89B-F2D81BB8C3AB}" type="pres">
      <dgm:prSet presAssocID="{D4A75369-5D3D-4721-8B9B-915046716153}" presName="sibTrans" presStyleCnt="0"/>
      <dgm:spPr/>
    </dgm:pt>
    <dgm:pt modelId="{F919B29A-5361-4CC6-8C07-B734C482A75F}" type="pres">
      <dgm:prSet presAssocID="{4FFF36B2-A006-4DAF-BE03-7DC6C87E558F}" presName="node" presStyleLbl="node1" presStyleIdx="2" presStyleCnt="5">
        <dgm:presLayoutVars>
          <dgm:bulletEnabled val="1"/>
        </dgm:presLayoutVars>
      </dgm:prSet>
      <dgm:spPr/>
    </dgm:pt>
    <dgm:pt modelId="{B239799A-4BD9-4CA1-916F-C198BD98032A}" type="pres">
      <dgm:prSet presAssocID="{A7105887-064F-46F3-87E5-FB488DA49D9B}" presName="sibTrans" presStyleCnt="0"/>
      <dgm:spPr/>
    </dgm:pt>
    <dgm:pt modelId="{5CABBCB1-59A6-4C96-8BF9-035C150E78BA}" type="pres">
      <dgm:prSet presAssocID="{0CF89FA3-0549-4600-B41A-A06CCA102969}" presName="node" presStyleLbl="node1" presStyleIdx="3" presStyleCnt="5">
        <dgm:presLayoutVars>
          <dgm:bulletEnabled val="1"/>
        </dgm:presLayoutVars>
      </dgm:prSet>
      <dgm:spPr/>
    </dgm:pt>
    <dgm:pt modelId="{0F751C11-8882-4F4C-A0CA-9A78628A6BDB}" type="pres">
      <dgm:prSet presAssocID="{8DF7AB0B-645B-4443-A2BB-83E3C99BF12B}" presName="sibTrans" presStyleCnt="0"/>
      <dgm:spPr/>
    </dgm:pt>
    <dgm:pt modelId="{861F844E-0FAC-4522-BF86-0E15CAC1BAD0}" type="pres">
      <dgm:prSet presAssocID="{20F2D8CC-C43C-46EB-AA9B-96DFA814D15D}" presName="node" presStyleLbl="node1" presStyleIdx="4" presStyleCnt="5">
        <dgm:presLayoutVars>
          <dgm:bulletEnabled val="1"/>
        </dgm:presLayoutVars>
      </dgm:prSet>
      <dgm:spPr/>
    </dgm:pt>
  </dgm:ptLst>
  <dgm:cxnLst>
    <dgm:cxn modelId="{A099F509-B464-4536-8E6E-710E4E281381}" type="presOf" srcId="{4FFF36B2-A006-4DAF-BE03-7DC6C87E558F}" destId="{F919B29A-5361-4CC6-8C07-B734C482A75F}" srcOrd="0" destOrd="0" presId="urn:microsoft.com/office/officeart/2005/8/layout/default"/>
    <dgm:cxn modelId="{28196A60-E464-40EB-8A43-84F00671357B}" srcId="{726FD7D5-F750-47BE-850B-BDDC1C263890}" destId="{0CF89FA3-0549-4600-B41A-A06CCA102969}" srcOrd="3" destOrd="0" parTransId="{6102BB03-2223-41CC-A78E-C94296A89EA8}" sibTransId="{8DF7AB0B-645B-4443-A2BB-83E3C99BF12B}"/>
    <dgm:cxn modelId="{BBC1F348-918A-430A-8CC5-7B3C6D0079F1}" srcId="{726FD7D5-F750-47BE-850B-BDDC1C263890}" destId="{4FFF36B2-A006-4DAF-BE03-7DC6C87E558F}" srcOrd="2" destOrd="0" parTransId="{2DACC38E-2794-435B-B025-97E92177BE38}" sibTransId="{A7105887-064F-46F3-87E5-FB488DA49D9B}"/>
    <dgm:cxn modelId="{D094E889-29FF-4693-A038-BE9B3809D385}" type="presOf" srcId="{D51788C1-9078-467E-B21C-200047E04D2B}" destId="{E68A626F-A370-486F-964E-F930DA88968C}" srcOrd="0" destOrd="0" presId="urn:microsoft.com/office/officeart/2005/8/layout/default"/>
    <dgm:cxn modelId="{2A43DE8D-5C91-448F-B6FE-9B20F6C66555}" srcId="{726FD7D5-F750-47BE-850B-BDDC1C263890}" destId="{D51788C1-9078-467E-B21C-200047E04D2B}" srcOrd="0" destOrd="0" parTransId="{B35CA1CB-C20C-4C88-BE02-2AFC27EFB3B6}" sibTransId="{5DC18F32-19EE-4EA1-BDF9-2C9A859055A3}"/>
    <dgm:cxn modelId="{62E71497-9429-4367-BD16-E9D7C148E67C}" type="presOf" srcId="{0CF89FA3-0549-4600-B41A-A06CCA102969}" destId="{5CABBCB1-59A6-4C96-8BF9-035C150E78BA}" srcOrd="0" destOrd="0" presId="urn:microsoft.com/office/officeart/2005/8/layout/default"/>
    <dgm:cxn modelId="{CD5FCFA7-8155-483B-AC30-1F202E979501}" type="presOf" srcId="{3EF04585-AAFE-4470-9B4D-F9C05DFE6133}" destId="{E34176C8-D106-4023-A4AF-D90E90A272CB}" srcOrd="0" destOrd="0" presId="urn:microsoft.com/office/officeart/2005/8/layout/default"/>
    <dgm:cxn modelId="{1538FFAD-F5E1-49C5-B22E-105168C10FA3}" srcId="{726FD7D5-F750-47BE-850B-BDDC1C263890}" destId="{20F2D8CC-C43C-46EB-AA9B-96DFA814D15D}" srcOrd="4" destOrd="0" parTransId="{EEBEAF79-719D-4498-B6FB-40FF96B7C804}" sibTransId="{E5780406-C441-4A10-B959-91B15B3A884E}"/>
    <dgm:cxn modelId="{D1ED3CB0-36EA-4210-8B8F-A58BC0E2BFBF}" type="presOf" srcId="{20F2D8CC-C43C-46EB-AA9B-96DFA814D15D}" destId="{861F844E-0FAC-4522-BF86-0E15CAC1BAD0}" srcOrd="0" destOrd="0" presId="urn:microsoft.com/office/officeart/2005/8/layout/default"/>
    <dgm:cxn modelId="{616EADB4-65D9-4809-B25A-BCE0E7EF740E}" srcId="{726FD7D5-F750-47BE-850B-BDDC1C263890}" destId="{3EF04585-AAFE-4470-9B4D-F9C05DFE6133}" srcOrd="1" destOrd="0" parTransId="{C8B8D5A0-B0F4-43E7-BD5D-CC5731AFAAE0}" sibTransId="{D4A75369-5D3D-4721-8B9B-915046716153}"/>
    <dgm:cxn modelId="{C32821CC-4ED3-402C-9918-AC7B487AB9EE}" type="presOf" srcId="{726FD7D5-F750-47BE-850B-BDDC1C263890}" destId="{5B985907-A555-4258-8F23-E065600B3E91}" srcOrd="0" destOrd="0" presId="urn:microsoft.com/office/officeart/2005/8/layout/default"/>
    <dgm:cxn modelId="{75331F25-A523-4A92-B78F-D1AF56FF3EDA}" type="presParOf" srcId="{5B985907-A555-4258-8F23-E065600B3E91}" destId="{E68A626F-A370-486F-964E-F930DA88968C}" srcOrd="0" destOrd="0" presId="urn:microsoft.com/office/officeart/2005/8/layout/default"/>
    <dgm:cxn modelId="{0F28956C-51AD-4471-A670-8ED12E7DF7BD}" type="presParOf" srcId="{5B985907-A555-4258-8F23-E065600B3E91}" destId="{B695D51D-40B9-4C8D-914F-B599F808F614}" srcOrd="1" destOrd="0" presId="urn:microsoft.com/office/officeart/2005/8/layout/default"/>
    <dgm:cxn modelId="{B286A4DF-865D-42B1-9774-276BB99BD13A}" type="presParOf" srcId="{5B985907-A555-4258-8F23-E065600B3E91}" destId="{E34176C8-D106-4023-A4AF-D90E90A272CB}" srcOrd="2" destOrd="0" presId="urn:microsoft.com/office/officeart/2005/8/layout/default"/>
    <dgm:cxn modelId="{6F40B828-8F81-4284-B688-F7610D123AC0}" type="presParOf" srcId="{5B985907-A555-4258-8F23-E065600B3E91}" destId="{749A261D-0CA2-4323-A89B-F2D81BB8C3AB}" srcOrd="3" destOrd="0" presId="urn:microsoft.com/office/officeart/2005/8/layout/default"/>
    <dgm:cxn modelId="{4AF3E9AA-06C7-4BB1-8B6B-17A34CA7E15F}" type="presParOf" srcId="{5B985907-A555-4258-8F23-E065600B3E91}" destId="{F919B29A-5361-4CC6-8C07-B734C482A75F}" srcOrd="4" destOrd="0" presId="urn:microsoft.com/office/officeart/2005/8/layout/default"/>
    <dgm:cxn modelId="{93C7BB14-AF81-49FF-A3CF-FAD5EE9DD05B}" type="presParOf" srcId="{5B985907-A555-4258-8F23-E065600B3E91}" destId="{B239799A-4BD9-4CA1-916F-C198BD98032A}" srcOrd="5" destOrd="0" presId="urn:microsoft.com/office/officeart/2005/8/layout/default"/>
    <dgm:cxn modelId="{C150286C-C29F-4E05-BD6C-6F4E9197BA9D}" type="presParOf" srcId="{5B985907-A555-4258-8F23-E065600B3E91}" destId="{5CABBCB1-59A6-4C96-8BF9-035C150E78BA}" srcOrd="6" destOrd="0" presId="urn:microsoft.com/office/officeart/2005/8/layout/default"/>
    <dgm:cxn modelId="{DE0A9733-E72A-4666-ABEC-DBE88C442709}" type="presParOf" srcId="{5B985907-A555-4258-8F23-E065600B3E91}" destId="{0F751C11-8882-4F4C-A0CA-9A78628A6BDB}" srcOrd="7" destOrd="0" presId="urn:microsoft.com/office/officeart/2005/8/layout/default"/>
    <dgm:cxn modelId="{249DA86F-BC31-4F3E-BF6A-AC300AE3EFB1}" type="presParOf" srcId="{5B985907-A555-4258-8F23-E065600B3E91}" destId="{861F844E-0FAC-4522-BF86-0E15CAC1BAD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6E84D7-D206-4543-BC95-DD48547570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AA87F1-F555-47EE-892B-ED9A1CA812C8}">
      <dgm:prSet phldrT="[Text]"/>
      <dgm:spPr/>
      <dgm:t>
        <a:bodyPr/>
        <a:lstStyle/>
        <a:p>
          <a:r>
            <a:rPr lang="en-US" dirty="0"/>
            <a:t>Upon death</a:t>
          </a:r>
        </a:p>
      </dgm:t>
    </dgm:pt>
    <dgm:pt modelId="{AB31E151-D5E6-4C5A-95CE-1542AA144226}" type="parTrans" cxnId="{DBC4AC70-33ED-43DE-8651-73E8AB9D4F2C}">
      <dgm:prSet/>
      <dgm:spPr/>
      <dgm:t>
        <a:bodyPr/>
        <a:lstStyle/>
        <a:p>
          <a:endParaRPr lang="en-US"/>
        </a:p>
      </dgm:t>
    </dgm:pt>
    <dgm:pt modelId="{E3F989F2-7521-434C-9204-4C340A73A047}" type="sibTrans" cxnId="{DBC4AC70-33ED-43DE-8651-73E8AB9D4F2C}">
      <dgm:prSet/>
      <dgm:spPr/>
      <dgm:t>
        <a:bodyPr/>
        <a:lstStyle/>
        <a:p>
          <a:endParaRPr lang="en-US"/>
        </a:p>
      </dgm:t>
    </dgm:pt>
    <dgm:pt modelId="{11C2CA15-93D1-4C75-8449-271EC08EB4B5}">
      <dgm:prSet phldrT="[Text]"/>
      <dgm:spPr/>
      <dgm:t>
        <a:bodyPr/>
        <a:lstStyle/>
        <a:p>
          <a:r>
            <a:rPr lang="en-US" dirty="0"/>
            <a:t>Copy of death certificate</a:t>
          </a:r>
        </a:p>
      </dgm:t>
    </dgm:pt>
    <dgm:pt modelId="{B541546F-C497-4B90-B8F3-3C47E7F03950}" type="parTrans" cxnId="{0F633488-7E0A-42DA-83F1-F78EF669541C}">
      <dgm:prSet/>
      <dgm:spPr/>
      <dgm:t>
        <a:bodyPr/>
        <a:lstStyle/>
        <a:p>
          <a:endParaRPr lang="en-US"/>
        </a:p>
      </dgm:t>
    </dgm:pt>
    <dgm:pt modelId="{C7BC2B95-F218-42F7-9FC0-33DD867956BB}" type="sibTrans" cxnId="{0F633488-7E0A-42DA-83F1-F78EF669541C}">
      <dgm:prSet/>
      <dgm:spPr/>
      <dgm:t>
        <a:bodyPr/>
        <a:lstStyle/>
        <a:p>
          <a:endParaRPr lang="en-US"/>
        </a:p>
      </dgm:t>
    </dgm:pt>
    <dgm:pt modelId="{BAA2FA6E-AFFB-4E6D-9E65-A0623509FB95}">
      <dgm:prSet phldrT="[Text]"/>
      <dgm:spPr/>
      <dgm:t>
        <a:bodyPr/>
        <a:lstStyle/>
        <a:p>
          <a:r>
            <a:rPr lang="en-US" dirty="0"/>
            <a:t>Recovery from disability </a:t>
          </a:r>
        </a:p>
      </dgm:t>
    </dgm:pt>
    <dgm:pt modelId="{1EC4203B-C21B-4702-8C84-D3F5CDF1B61B}" type="parTrans" cxnId="{877CF26B-7822-4AE7-B951-7780664E376F}">
      <dgm:prSet/>
      <dgm:spPr/>
      <dgm:t>
        <a:bodyPr/>
        <a:lstStyle/>
        <a:p>
          <a:endParaRPr lang="en-US"/>
        </a:p>
      </dgm:t>
    </dgm:pt>
    <dgm:pt modelId="{AAB56758-DD29-4152-98F5-9728FDC88CD1}" type="sibTrans" cxnId="{877CF26B-7822-4AE7-B951-7780664E376F}">
      <dgm:prSet/>
      <dgm:spPr/>
      <dgm:t>
        <a:bodyPr/>
        <a:lstStyle/>
        <a:p>
          <a:endParaRPr lang="en-US"/>
        </a:p>
      </dgm:t>
    </dgm:pt>
    <dgm:pt modelId="{80857C83-2A2C-469E-AAFD-5942543C3C55}">
      <dgm:prSet phldrT="[Text]"/>
      <dgm:spPr/>
      <dgm:t>
        <a:bodyPr/>
        <a:lstStyle/>
        <a:p>
          <a:r>
            <a:rPr lang="en-US" dirty="0"/>
            <a:t>Physician examination within 21 days of filing the petition</a:t>
          </a:r>
        </a:p>
      </dgm:t>
    </dgm:pt>
    <dgm:pt modelId="{FA7AE004-DBE8-46B7-BFFD-2843D6298F0D}" type="parTrans" cxnId="{7688209A-104C-4652-A44E-4D4FBDCF5C4D}">
      <dgm:prSet/>
      <dgm:spPr/>
      <dgm:t>
        <a:bodyPr/>
        <a:lstStyle/>
        <a:p>
          <a:endParaRPr lang="en-US"/>
        </a:p>
      </dgm:t>
    </dgm:pt>
    <dgm:pt modelId="{3AA67829-961D-4B4D-A659-DC26D521983C}" type="sibTrans" cxnId="{7688209A-104C-4652-A44E-4D4FBDCF5C4D}">
      <dgm:prSet/>
      <dgm:spPr/>
      <dgm:t>
        <a:bodyPr/>
        <a:lstStyle/>
        <a:p>
          <a:endParaRPr lang="en-US"/>
        </a:p>
      </dgm:t>
    </dgm:pt>
    <dgm:pt modelId="{DC2FB42B-618C-4B01-8B06-AB63AAE09B59}">
      <dgm:prSet phldrT="[Text]"/>
      <dgm:spPr/>
      <dgm:t>
        <a:bodyPr/>
        <a:lstStyle/>
        <a:p>
          <a:r>
            <a:rPr lang="en-US" dirty="0"/>
            <a:t>Medical Certificate – Cessation of Disability</a:t>
          </a:r>
        </a:p>
      </dgm:t>
    </dgm:pt>
    <dgm:pt modelId="{9BD5AD8D-7C04-4A70-8D08-76EE005952D2}" type="parTrans" cxnId="{8F530221-B71C-44C3-9440-8C5582F71F19}">
      <dgm:prSet/>
      <dgm:spPr/>
      <dgm:t>
        <a:bodyPr/>
        <a:lstStyle/>
        <a:p>
          <a:endParaRPr lang="en-US"/>
        </a:p>
      </dgm:t>
    </dgm:pt>
    <dgm:pt modelId="{12BD120C-DD4C-432E-9A5F-2A9EDDE16535}" type="sibTrans" cxnId="{8F530221-B71C-44C3-9440-8C5582F71F19}">
      <dgm:prSet/>
      <dgm:spPr/>
      <dgm:t>
        <a:bodyPr/>
        <a:lstStyle/>
        <a:p>
          <a:endParaRPr lang="en-US"/>
        </a:p>
      </dgm:t>
    </dgm:pt>
    <dgm:pt modelId="{43070A15-D605-40BD-A548-41C1A5A2E98A}">
      <dgm:prSet phldrT="[Text]"/>
      <dgm:spPr/>
      <dgm:t>
        <a:bodyPr/>
        <a:lstStyle/>
        <a:p>
          <a:r>
            <a:rPr lang="en-US" dirty="0"/>
            <a:t>Guardians of the property</a:t>
          </a:r>
        </a:p>
      </dgm:t>
    </dgm:pt>
    <dgm:pt modelId="{99D2723F-B90F-4277-B956-16102451813F}" type="parTrans" cxnId="{853762B1-505F-4133-A49C-AC77AD04F4E7}">
      <dgm:prSet/>
      <dgm:spPr/>
      <dgm:t>
        <a:bodyPr/>
        <a:lstStyle/>
        <a:p>
          <a:endParaRPr lang="en-US"/>
        </a:p>
      </dgm:t>
    </dgm:pt>
    <dgm:pt modelId="{EB94A0F9-A828-45E2-B294-7327F966BB78}" type="sibTrans" cxnId="{853762B1-505F-4133-A49C-AC77AD04F4E7}">
      <dgm:prSet/>
      <dgm:spPr/>
      <dgm:t>
        <a:bodyPr/>
        <a:lstStyle/>
        <a:p>
          <a:endParaRPr lang="en-US"/>
        </a:p>
      </dgm:t>
    </dgm:pt>
    <dgm:pt modelId="{AAFFB10D-BEEC-4919-B3C8-D2059A0BFD56}">
      <dgm:prSet phldrT="[Text]"/>
      <dgm:spPr/>
      <dgm:t>
        <a:bodyPr/>
        <a:lstStyle/>
        <a:p>
          <a:r>
            <a:rPr lang="en-US" dirty="0"/>
            <a:t>Include a final Fiduciary’s Account</a:t>
          </a:r>
        </a:p>
      </dgm:t>
    </dgm:pt>
    <dgm:pt modelId="{801B9697-F6D5-4711-B7BF-E6C944CA4309}" type="parTrans" cxnId="{B3D82D52-3A8B-44B9-BBF3-99D77F92F881}">
      <dgm:prSet/>
      <dgm:spPr/>
      <dgm:t>
        <a:bodyPr/>
        <a:lstStyle/>
        <a:p>
          <a:endParaRPr lang="en-US"/>
        </a:p>
      </dgm:t>
    </dgm:pt>
    <dgm:pt modelId="{20A2D7FC-26A2-4EDC-B733-4814B9334C97}" type="sibTrans" cxnId="{B3D82D52-3A8B-44B9-BBF3-99D77F92F881}">
      <dgm:prSet/>
      <dgm:spPr/>
      <dgm:t>
        <a:bodyPr/>
        <a:lstStyle/>
        <a:p>
          <a:endParaRPr lang="en-US"/>
        </a:p>
      </dgm:t>
    </dgm:pt>
    <dgm:pt modelId="{4ADA5E74-5FB9-4EE1-8AC7-D1218D7D1AA9}">
      <dgm:prSet phldrT="[Text]"/>
      <dgm:spPr/>
      <dgm:t>
        <a:bodyPr/>
        <a:lstStyle/>
        <a:p>
          <a:r>
            <a:rPr lang="en-US" dirty="0"/>
            <a:t>Proposal for distribution of remaining assets</a:t>
          </a:r>
        </a:p>
      </dgm:t>
    </dgm:pt>
    <dgm:pt modelId="{32B2BE6A-A826-4737-BDF7-267BE2C938B2}" type="parTrans" cxnId="{AEC69EBD-0AD4-4491-86B7-E6F6B62B5784}">
      <dgm:prSet/>
      <dgm:spPr/>
      <dgm:t>
        <a:bodyPr/>
        <a:lstStyle/>
        <a:p>
          <a:endParaRPr lang="en-US"/>
        </a:p>
      </dgm:t>
    </dgm:pt>
    <dgm:pt modelId="{776E11DC-DC3F-44A5-9E89-975D9F4CFA6D}" type="sibTrans" cxnId="{AEC69EBD-0AD4-4491-86B7-E6F6B62B5784}">
      <dgm:prSet/>
      <dgm:spPr/>
      <dgm:t>
        <a:bodyPr/>
        <a:lstStyle/>
        <a:p>
          <a:endParaRPr lang="en-US"/>
        </a:p>
      </dgm:t>
    </dgm:pt>
    <dgm:pt modelId="{9FBE60D6-222F-4546-8079-EFF21793BE6F}" type="pres">
      <dgm:prSet presAssocID="{E46E84D7-D206-4543-BC95-DD48547570AB}" presName="linear" presStyleCnt="0">
        <dgm:presLayoutVars>
          <dgm:animLvl val="lvl"/>
          <dgm:resizeHandles val="exact"/>
        </dgm:presLayoutVars>
      </dgm:prSet>
      <dgm:spPr/>
    </dgm:pt>
    <dgm:pt modelId="{3826ED19-F514-4D84-9353-07E12EEE2161}" type="pres">
      <dgm:prSet presAssocID="{5BAA87F1-F555-47EE-892B-ED9A1CA812C8}" presName="parentText" presStyleLbl="node1" presStyleIdx="0" presStyleCnt="3">
        <dgm:presLayoutVars>
          <dgm:chMax val="0"/>
          <dgm:bulletEnabled val="1"/>
        </dgm:presLayoutVars>
      </dgm:prSet>
      <dgm:spPr/>
    </dgm:pt>
    <dgm:pt modelId="{04A176F6-4231-488C-89CE-EDC4B1771ABF}" type="pres">
      <dgm:prSet presAssocID="{5BAA87F1-F555-47EE-892B-ED9A1CA812C8}" presName="childText" presStyleLbl="revTx" presStyleIdx="0" presStyleCnt="3">
        <dgm:presLayoutVars>
          <dgm:bulletEnabled val="1"/>
        </dgm:presLayoutVars>
      </dgm:prSet>
      <dgm:spPr/>
    </dgm:pt>
    <dgm:pt modelId="{5905682F-5C25-4108-B637-170D1E455538}" type="pres">
      <dgm:prSet presAssocID="{BAA2FA6E-AFFB-4E6D-9E65-A0623509FB95}" presName="parentText" presStyleLbl="node1" presStyleIdx="1" presStyleCnt="3">
        <dgm:presLayoutVars>
          <dgm:chMax val="0"/>
          <dgm:bulletEnabled val="1"/>
        </dgm:presLayoutVars>
      </dgm:prSet>
      <dgm:spPr/>
    </dgm:pt>
    <dgm:pt modelId="{4C2CA50E-6F57-4B7E-B5BB-E1BFCA41D394}" type="pres">
      <dgm:prSet presAssocID="{BAA2FA6E-AFFB-4E6D-9E65-A0623509FB95}" presName="childText" presStyleLbl="revTx" presStyleIdx="1" presStyleCnt="3">
        <dgm:presLayoutVars>
          <dgm:bulletEnabled val="1"/>
        </dgm:presLayoutVars>
      </dgm:prSet>
      <dgm:spPr/>
    </dgm:pt>
    <dgm:pt modelId="{0508FA33-DE94-4DBA-A3D3-8C9EC16DCE9E}" type="pres">
      <dgm:prSet presAssocID="{43070A15-D605-40BD-A548-41C1A5A2E98A}" presName="parentText" presStyleLbl="node1" presStyleIdx="2" presStyleCnt="3">
        <dgm:presLayoutVars>
          <dgm:chMax val="0"/>
          <dgm:bulletEnabled val="1"/>
        </dgm:presLayoutVars>
      </dgm:prSet>
      <dgm:spPr/>
    </dgm:pt>
    <dgm:pt modelId="{CCC1B159-5136-43DE-8BA3-C8BE1D5B1496}" type="pres">
      <dgm:prSet presAssocID="{43070A15-D605-40BD-A548-41C1A5A2E98A}" presName="childText" presStyleLbl="revTx" presStyleIdx="2" presStyleCnt="3">
        <dgm:presLayoutVars>
          <dgm:bulletEnabled val="1"/>
        </dgm:presLayoutVars>
      </dgm:prSet>
      <dgm:spPr/>
    </dgm:pt>
  </dgm:ptLst>
  <dgm:cxnLst>
    <dgm:cxn modelId="{8F530221-B71C-44C3-9440-8C5582F71F19}" srcId="{BAA2FA6E-AFFB-4E6D-9E65-A0623509FB95}" destId="{DC2FB42B-618C-4B01-8B06-AB63AAE09B59}" srcOrd="1" destOrd="0" parTransId="{9BD5AD8D-7C04-4A70-8D08-76EE005952D2}" sibTransId="{12BD120C-DD4C-432E-9A5F-2A9EDDE16535}"/>
    <dgm:cxn modelId="{E491ED26-A54E-4E99-B5D5-DB0B83632A9C}" type="presOf" srcId="{5BAA87F1-F555-47EE-892B-ED9A1CA812C8}" destId="{3826ED19-F514-4D84-9353-07E12EEE2161}" srcOrd="0" destOrd="0" presId="urn:microsoft.com/office/officeart/2005/8/layout/vList2"/>
    <dgm:cxn modelId="{01034327-11D9-495B-B786-A3CBB17505C7}" type="presOf" srcId="{43070A15-D605-40BD-A548-41C1A5A2E98A}" destId="{0508FA33-DE94-4DBA-A3D3-8C9EC16DCE9E}" srcOrd="0" destOrd="0" presId="urn:microsoft.com/office/officeart/2005/8/layout/vList2"/>
    <dgm:cxn modelId="{2EB3B230-7BDD-438D-9ED9-46E456CC514B}" type="presOf" srcId="{E46E84D7-D206-4543-BC95-DD48547570AB}" destId="{9FBE60D6-222F-4546-8079-EFF21793BE6F}" srcOrd="0" destOrd="0" presId="urn:microsoft.com/office/officeart/2005/8/layout/vList2"/>
    <dgm:cxn modelId="{877CF26B-7822-4AE7-B951-7780664E376F}" srcId="{E46E84D7-D206-4543-BC95-DD48547570AB}" destId="{BAA2FA6E-AFFB-4E6D-9E65-A0623509FB95}" srcOrd="1" destOrd="0" parTransId="{1EC4203B-C21B-4702-8C84-D3F5CDF1B61B}" sibTransId="{AAB56758-DD29-4152-98F5-9728FDC88CD1}"/>
    <dgm:cxn modelId="{DBC4AC70-33ED-43DE-8651-73E8AB9D4F2C}" srcId="{E46E84D7-D206-4543-BC95-DD48547570AB}" destId="{5BAA87F1-F555-47EE-892B-ED9A1CA812C8}" srcOrd="0" destOrd="0" parTransId="{AB31E151-D5E6-4C5A-95CE-1542AA144226}" sibTransId="{E3F989F2-7521-434C-9204-4C340A73A047}"/>
    <dgm:cxn modelId="{B3D82D52-3A8B-44B9-BBF3-99D77F92F881}" srcId="{43070A15-D605-40BD-A548-41C1A5A2E98A}" destId="{AAFFB10D-BEEC-4919-B3C8-D2059A0BFD56}" srcOrd="0" destOrd="0" parTransId="{801B9697-F6D5-4711-B7BF-E6C944CA4309}" sibTransId="{20A2D7FC-26A2-4EDC-B733-4814B9334C97}"/>
    <dgm:cxn modelId="{BB677C55-5546-40C3-9AE0-9AFCDDC9CF56}" type="presOf" srcId="{80857C83-2A2C-469E-AAFD-5942543C3C55}" destId="{4C2CA50E-6F57-4B7E-B5BB-E1BFCA41D394}" srcOrd="0" destOrd="0" presId="urn:microsoft.com/office/officeart/2005/8/layout/vList2"/>
    <dgm:cxn modelId="{0F633488-7E0A-42DA-83F1-F78EF669541C}" srcId="{5BAA87F1-F555-47EE-892B-ED9A1CA812C8}" destId="{11C2CA15-93D1-4C75-8449-271EC08EB4B5}" srcOrd="0" destOrd="0" parTransId="{B541546F-C497-4B90-B8F3-3C47E7F03950}" sibTransId="{C7BC2B95-F218-42F7-9FC0-33DD867956BB}"/>
    <dgm:cxn modelId="{7B6F778A-5FDB-4D5A-A82E-F23FC0FF9597}" type="presOf" srcId="{AAFFB10D-BEEC-4919-B3C8-D2059A0BFD56}" destId="{CCC1B159-5136-43DE-8BA3-C8BE1D5B1496}" srcOrd="0" destOrd="0" presId="urn:microsoft.com/office/officeart/2005/8/layout/vList2"/>
    <dgm:cxn modelId="{1262018D-3D64-498F-A863-1FDA2D7CC99F}" type="presOf" srcId="{BAA2FA6E-AFFB-4E6D-9E65-A0623509FB95}" destId="{5905682F-5C25-4108-B637-170D1E455538}" srcOrd="0" destOrd="0" presId="urn:microsoft.com/office/officeart/2005/8/layout/vList2"/>
    <dgm:cxn modelId="{7688209A-104C-4652-A44E-4D4FBDCF5C4D}" srcId="{BAA2FA6E-AFFB-4E6D-9E65-A0623509FB95}" destId="{80857C83-2A2C-469E-AAFD-5942543C3C55}" srcOrd="0" destOrd="0" parTransId="{FA7AE004-DBE8-46B7-BFFD-2843D6298F0D}" sibTransId="{3AA67829-961D-4B4D-A659-DC26D521983C}"/>
    <dgm:cxn modelId="{853762B1-505F-4133-A49C-AC77AD04F4E7}" srcId="{E46E84D7-D206-4543-BC95-DD48547570AB}" destId="{43070A15-D605-40BD-A548-41C1A5A2E98A}" srcOrd="2" destOrd="0" parTransId="{99D2723F-B90F-4277-B956-16102451813F}" sibTransId="{EB94A0F9-A828-45E2-B294-7327F966BB78}"/>
    <dgm:cxn modelId="{AEC69EBD-0AD4-4491-86B7-E6F6B62B5784}" srcId="{43070A15-D605-40BD-A548-41C1A5A2E98A}" destId="{4ADA5E74-5FB9-4EE1-8AC7-D1218D7D1AA9}" srcOrd="1" destOrd="0" parTransId="{32B2BE6A-A826-4737-BDF7-267BE2C938B2}" sibTransId="{776E11DC-DC3F-44A5-9E89-975D9F4CFA6D}"/>
    <dgm:cxn modelId="{0ABB84BE-D71F-4AAF-B051-21868603B3CC}" type="presOf" srcId="{DC2FB42B-618C-4B01-8B06-AB63AAE09B59}" destId="{4C2CA50E-6F57-4B7E-B5BB-E1BFCA41D394}" srcOrd="0" destOrd="1" presId="urn:microsoft.com/office/officeart/2005/8/layout/vList2"/>
    <dgm:cxn modelId="{F488E7D0-DEE6-4024-BC5E-07F8940094F4}" type="presOf" srcId="{4ADA5E74-5FB9-4EE1-8AC7-D1218D7D1AA9}" destId="{CCC1B159-5136-43DE-8BA3-C8BE1D5B1496}" srcOrd="0" destOrd="1" presId="urn:microsoft.com/office/officeart/2005/8/layout/vList2"/>
    <dgm:cxn modelId="{7515F0D8-CEDB-486E-8406-FB05AD337A17}" type="presOf" srcId="{11C2CA15-93D1-4C75-8449-271EC08EB4B5}" destId="{04A176F6-4231-488C-89CE-EDC4B1771ABF}" srcOrd="0" destOrd="0" presId="urn:microsoft.com/office/officeart/2005/8/layout/vList2"/>
    <dgm:cxn modelId="{292FA326-3E9A-4D6C-9A02-995F54F81727}" type="presParOf" srcId="{9FBE60D6-222F-4546-8079-EFF21793BE6F}" destId="{3826ED19-F514-4D84-9353-07E12EEE2161}" srcOrd="0" destOrd="0" presId="urn:microsoft.com/office/officeart/2005/8/layout/vList2"/>
    <dgm:cxn modelId="{DBAFA9DC-4B90-407C-9B0D-D1C051DF8CD6}" type="presParOf" srcId="{9FBE60D6-222F-4546-8079-EFF21793BE6F}" destId="{04A176F6-4231-488C-89CE-EDC4B1771ABF}" srcOrd="1" destOrd="0" presId="urn:microsoft.com/office/officeart/2005/8/layout/vList2"/>
    <dgm:cxn modelId="{D2FEE831-D7A1-48C4-A78C-5A53FAED6F82}" type="presParOf" srcId="{9FBE60D6-222F-4546-8079-EFF21793BE6F}" destId="{5905682F-5C25-4108-B637-170D1E455538}" srcOrd="2" destOrd="0" presId="urn:microsoft.com/office/officeart/2005/8/layout/vList2"/>
    <dgm:cxn modelId="{4EC3653D-3DD7-45FA-B614-FAE419705C2A}" type="presParOf" srcId="{9FBE60D6-222F-4546-8079-EFF21793BE6F}" destId="{4C2CA50E-6F57-4B7E-B5BB-E1BFCA41D394}" srcOrd="3" destOrd="0" presId="urn:microsoft.com/office/officeart/2005/8/layout/vList2"/>
    <dgm:cxn modelId="{05D14011-F256-4D37-9D06-2B0B5FEFED4E}" type="presParOf" srcId="{9FBE60D6-222F-4546-8079-EFF21793BE6F}" destId="{0508FA33-DE94-4DBA-A3D3-8C9EC16DCE9E}" srcOrd="4" destOrd="0" presId="urn:microsoft.com/office/officeart/2005/8/layout/vList2"/>
    <dgm:cxn modelId="{1B50EFFF-AFAF-4509-A093-D322C28C6C28}" type="presParOf" srcId="{9FBE60D6-222F-4546-8079-EFF21793BE6F}" destId="{CCC1B159-5136-43DE-8BA3-C8BE1D5B1496}"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E5361-6813-4D28-91B6-0B5D66E550E0}"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1D45C51C-C61D-4B8D-89CD-A0E32FB94B3F}">
      <dgm:prSet phldrT="[Text]" custT="1"/>
      <dgm:spPr/>
      <dgm:t>
        <a:bodyPr/>
        <a:lstStyle/>
        <a:p>
          <a:r>
            <a:rPr lang="en-US" sz="2800" dirty="0"/>
            <a:t>Substituted Judgment</a:t>
          </a:r>
        </a:p>
      </dgm:t>
    </dgm:pt>
    <dgm:pt modelId="{CAC4B122-4166-46FB-BBFF-8DEC39B6BAFD}" type="parTrans" cxnId="{494F40BF-24D5-4580-88D7-56C7976B9631}">
      <dgm:prSet/>
      <dgm:spPr/>
      <dgm:t>
        <a:bodyPr/>
        <a:lstStyle/>
        <a:p>
          <a:endParaRPr lang="en-US" sz="2000"/>
        </a:p>
      </dgm:t>
    </dgm:pt>
    <dgm:pt modelId="{64DAD795-E1F1-4EFA-9B27-018F9B0998A7}" type="sibTrans" cxnId="{494F40BF-24D5-4580-88D7-56C7976B9631}">
      <dgm:prSet/>
      <dgm:spPr/>
      <dgm:t>
        <a:bodyPr/>
        <a:lstStyle/>
        <a:p>
          <a:endParaRPr lang="en-US" sz="2000"/>
        </a:p>
      </dgm:t>
    </dgm:pt>
    <dgm:pt modelId="{C663BB1D-7F89-46CF-B7BC-C76A00CBCD5E}">
      <dgm:prSet phldrT="[Text]" custT="1"/>
      <dgm:spPr/>
      <dgm:t>
        <a:bodyPr/>
        <a:lstStyle/>
        <a:p>
          <a:r>
            <a:rPr lang="en-US" sz="1800" dirty="0"/>
            <a:t>Past expressions of wishes or desires</a:t>
          </a:r>
        </a:p>
      </dgm:t>
    </dgm:pt>
    <dgm:pt modelId="{D8153A4D-3F26-4D7E-BDA4-12483E50120F}" type="parTrans" cxnId="{60E51915-52A3-49AC-91C8-C6F5D9DC8B6F}">
      <dgm:prSet/>
      <dgm:spPr/>
      <dgm:t>
        <a:bodyPr/>
        <a:lstStyle/>
        <a:p>
          <a:endParaRPr lang="en-US" sz="2000"/>
        </a:p>
      </dgm:t>
    </dgm:pt>
    <dgm:pt modelId="{ECB719DF-C67E-406F-9CB0-BDE966426421}" type="sibTrans" cxnId="{60E51915-52A3-49AC-91C8-C6F5D9DC8B6F}">
      <dgm:prSet/>
      <dgm:spPr/>
      <dgm:t>
        <a:bodyPr/>
        <a:lstStyle/>
        <a:p>
          <a:endParaRPr lang="en-US" sz="2000"/>
        </a:p>
      </dgm:t>
    </dgm:pt>
    <dgm:pt modelId="{26B07849-9B43-4244-8DE4-B0D59D4194C6}">
      <dgm:prSet phldrT="[Text]" custT="1"/>
      <dgm:spPr/>
      <dgm:t>
        <a:bodyPr/>
        <a:lstStyle/>
        <a:p>
          <a:r>
            <a:rPr lang="en-US" sz="1400" dirty="0"/>
            <a:t>Will or living will</a:t>
          </a:r>
        </a:p>
      </dgm:t>
    </dgm:pt>
    <dgm:pt modelId="{D84A44EB-9C01-4D73-AF65-A5FAF4508ED4}" type="parTrans" cxnId="{BB04C064-D1F9-415C-86B0-5862EF38D158}">
      <dgm:prSet/>
      <dgm:spPr/>
      <dgm:t>
        <a:bodyPr/>
        <a:lstStyle/>
        <a:p>
          <a:endParaRPr lang="en-US" sz="2000"/>
        </a:p>
      </dgm:t>
    </dgm:pt>
    <dgm:pt modelId="{CD28C8B6-3FD5-4CB2-BB67-75D5190E854B}" type="sibTrans" cxnId="{BB04C064-D1F9-415C-86B0-5862EF38D158}">
      <dgm:prSet/>
      <dgm:spPr/>
      <dgm:t>
        <a:bodyPr/>
        <a:lstStyle/>
        <a:p>
          <a:endParaRPr lang="en-US" sz="2000"/>
        </a:p>
      </dgm:t>
    </dgm:pt>
    <dgm:pt modelId="{E2BA5E5E-CCFF-4203-A98A-0914A5CE4D23}">
      <dgm:prSet phldrT="[Text]" custT="1"/>
      <dgm:spPr/>
      <dgm:t>
        <a:bodyPr/>
        <a:lstStyle/>
        <a:p>
          <a:r>
            <a:rPr lang="en-US" sz="1400" dirty="0"/>
            <a:t>Power of attorney</a:t>
          </a:r>
        </a:p>
      </dgm:t>
    </dgm:pt>
    <dgm:pt modelId="{C2636CBE-1717-46E4-ADC8-5C32691F3E09}" type="parTrans" cxnId="{313EC309-DCDF-4D29-B62F-872134E49E34}">
      <dgm:prSet/>
      <dgm:spPr/>
      <dgm:t>
        <a:bodyPr/>
        <a:lstStyle/>
        <a:p>
          <a:endParaRPr lang="en-US" sz="2000"/>
        </a:p>
      </dgm:t>
    </dgm:pt>
    <dgm:pt modelId="{C42D03DA-069C-46E2-AE8E-F4C17C7E9DE1}" type="sibTrans" cxnId="{313EC309-DCDF-4D29-B62F-872134E49E34}">
      <dgm:prSet/>
      <dgm:spPr/>
      <dgm:t>
        <a:bodyPr/>
        <a:lstStyle/>
        <a:p>
          <a:endParaRPr lang="en-US" sz="2000"/>
        </a:p>
      </dgm:t>
    </dgm:pt>
    <dgm:pt modelId="{CA29751D-DD83-4104-B746-61EF90BA431D}">
      <dgm:prSet phldrT="[Text]" custT="1"/>
      <dgm:spPr/>
      <dgm:t>
        <a:bodyPr/>
        <a:lstStyle/>
        <a:p>
          <a:r>
            <a:rPr lang="en-US" sz="1400" dirty="0"/>
            <a:t>Advanced directive</a:t>
          </a:r>
        </a:p>
      </dgm:t>
    </dgm:pt>
    <dgm:pt modelId="{1382C197-58C0-459A-A243-FD6FF495F571}" type="parTrans" cxnId="{EE8FBD91-A6A8-44E4-B7F3-7C72133A6412}">
      <dgm:prSet/>
      <dgm:spPr/>
      <dgm:t>
        <a:bodyPr/>
        <a:lstStyle/>
        <a:p>
          <a:endParaRPr lang="en-US" sz="2000"/>
        </a:p>
      </dgm:t>
    </dgm:pt>
    <dgm:pt modelId="{1C037471-5C93-4895-BBEB-A7F1DC470A2F}" type="sibTrans" cxnId="{EE8FBD91-A6A8-44E4-B7F3-7C72133A6412}">
      <dgm:prSet/>
      <dgm:spPr/>
      <dgm:t>
        <a:bodyPr/>
        <a:lstStyle/>
        <a:p>
          <a:endParaRPr lang="en-US" sz="2000"/>
        </a:p>
      </dgm:t>
    </dgm:pt>
    <dgm:pt modelId="{A9401A50-2268-49B2-B4BA-2B4B9F877B47}">
      <dgm:prSet phldrT="[Text]" custT="1"/>
      <dgm:spPr/>
      <dgm:t>
        <a:bodyPr/>
        <a:lstStyle/>
        <a:p>
          <a:r>
            <a:rPr lang="en-US" sz="1400" dirty="0"/>
            <a:t>Contract </a:t>
          </a:r>
        </a:p>
      </dgm:t>
    </dgm:pt>
    <dgm:pt modelId="{B1D3F7BE-89A5-4D12-BE3A-924AC3A45A12}" type="parTrans" cxnId="{CEEDAD0A-941B-46BD-8F5F-F501143E01BC}">
      <dgm:prSet/>
      <dgm:spPr/>
      <dgm:t>
        <a:bodyPr/>
        <a:lstStyle/>
        <a:p>
          <a:endParaRPr lang="en-US" sz="2000"/>
        </a:p>
      </dgm:t>
    </dgm:pt>
    <dgm:pt modelId="{9A1249C8-97CA-4D4C-9405-0674ED733E6F}" type="sibTrans" cxnId="{CEEDAD0A-941B-46BD-8F5F-F501143E01BC}">
      <dgm:prSet/>
      <dgm:spPr/>
      <dgm:t>
        <a:bodyPr/>
        <a:lstStyle/>
        <a:p>
          <a:endParaRPr lang="en-US" sz="2000"/>
        </a:p>
      </dgm:t>
    </dgm:pt>
    <dgm:pt modelId="{71AFEA5D-83DD-494B-BC6E-57298DADAC96}">
      <dgm:prSet phldrT="[Text]" custT="1"/>
      <dgm:spPr/>
      <dgm:t>
        <a:bodyPr/>
        <a:lstStyle/>
        <a:p>
          <a:r>
            <a:rPr lang="en-US" sz="1800" dirty="0"/>
            <a:t>Disabled Person</a:t>
          </a:r>
        </a:p>
      </dgm:t>
    </dgm:pt>
    <dgm:pt modelId="{B23E4726-A8F8-42E8-9795-923A53880224}" type="parTrans" cxnId="{0E24BD56-C27C-439F-B948-6B5D69B3A9A1}">
      <dgm:prSet/>
      <dgm:spPr/>
      <dgm:t>
        <a:bodyPr/>
        <a:lstStyle/>
        <a:p>
          <a:endParaRPr lang="en-US" sz="2000"/>
        </a:p>
      </dgm:t>
    </dgm:pt>
    <dgm:pt modelId="{654C69F6-70F0-4433-B55A-48B34CC007AF}" type="sibTrans" cxnId="{0E24BD56-C27C-439F-B948-6B5D69B3A9A1}">
      <dgm:prSet/>
      <dgm:spPr/>
      <dgm:t>
        <a:bodyPr/>
        <a:lstStyle/>
        <a:p>
          <a:endParaRPr lang="en-US" sz="2000"/>
        </a:p>
      </dgm:t>
    </dgm:pt>
    <dgm:pt modelId="{B35D8C57-17E8-42F1-A55C-9B1DB55FD63F}">
      <dgm:prSet phldrT="[Text]" custT="1"/>
      <dgm:spPr/>
      <dgm:t>
        <a:bodyPr/>
        <a:lstStyle/>
        <a:p>
          <a:r>
            <a:rPr lang="en-US" sz="1400" dirty="0"/>
            <a:t>Preferences</a:t>
          </a:r>
        </a:p>
      </dgm:t>
    </dgm:pt>
    <dgm:pt modelId="{2A5A0FEF-BD3D-441D-9D12-30BF91678311}" type="parTrans" cxnId="{AA22006F-5E9A-4816-8C27-77F2B56509A0}">
      <dgm:prSet/>
      <dgm:spPr/>
      <dgm:t>
        <a:bodyPr/>
        <a:lstStyle/>
        <a:p>
          <a:endParaRPr lang="en-US" sz="2000"/>
        </a:p>
      </dgm:t>
    </dgm:pt>
    <dgm:pt modelId="{D0481FBA-158B-4DFA-A725-942DB10303E7}" type="sibTrans" cxnId="{AA22006F-5E9A-4816-8C27-77F2B56509A0}">
      <dgm:prSet/>
      <dgm:spPr/>
      <dgm:t>
        <a:bodyPr/>
        <a:lstStyle/>
        <a:p>
          <a:endParaRPr lang="en-US" sz="2000"/>
        </a:p>
      </dgm:t>
    </dgm:pt>
    <dgm:pt modelId="{8AD348DA-A7DC-42DF-A7C9-83526AD73431}">
      <dgm:prSet phldrT="[Text]" custT="1"/>
      <dgm:spPr/>
      <dgm:t>
        <a:bodyPr/>
        <a:lstStyle/>
        <a:p>
          <a:r>
            <a:rPr lang="en-US" sz="1400" dirty="0"/>
            <a:t>Values</a:t>
          </a:r>
        </a:p>
      </dgm:t>
    </dgm:pt>
    <dgm:pt modelId="{B4A568A6-9666-47AC-9243-E04A2DA2241B}" type="parTrans" cxnId="{C36A0DFB-6F4A-4583-9AF9-380FCACE4B14}">
      <dgm:prSet/>
      <dgm:spPr/>
      <dgm:t>
        <a:bodyPr/>
        <a:lstStyle/>
        <a:p>
          <a:endParaRPr lang="en-US" sz="2000"/>
        </a:p>
      </dgm:t>
    </dgm:pt>
    <dgm:pt modelId="{BFCE3649-1149-4037-8C50-9409FBEDBDEB}" type="sibTrans" cxnId="{C36A0DFB-6F4A-4583-9AF9-380FCACE4B14}">
      <dgm:prSet/>
      <dgm:spPr/>
      <dgm:t>
        <a:bodyPr/>
        <a:lstStyle/>
        <a:p>
          <a:endParaRPr lang="en-US" sz="2000"/>
        </a:p>
      </dgm:t>
    </dgm:pt>
    <dgm:pt modelId="{FCD35448-380C-4CCF-8788-78A390EC9280}">
      <dgm:prSet phldrT="[Text]" custT="1"/>
      <dgm:spPr/>
      <dgm:t>
        <a:bodyPr/>
        <a:lstStyle/>
        <a:p>
          <a:r>
            <a:rPr lang="en-US" sz="1400" dirty="0"/>
            <a:t>Lifestyle</a:t>
          </a:r>
        </a:p>
      </dgm:t>
    </dgm:pt>
    <dgm:pt modelId="{F6560348-5327-40DA-B23A-1D4CA235DE5A}" type="parTrans" cxnId="{6E959B93-BF9A-4F79-8BFA-5809BA08B858}">
      <dgm:prSet/>
      <dgm:spPr/>
      <dgm:t>
        <a:bodyPr/>
        <a:lstStyle/>
        <a:p>
          <a:endParaRPr lang="en-US" sz="2000"/>
        </a:p>
      </dgm:t>
    </dgm:pt>
    <dgm:pt modelId="{839FC1DA-B03D-4307-A889-9A3F10E23F67}" type="sibTrans" cxnId="{6E959B93-BF9A-4F79-8BFA-5809BA08B858}">
      <dgm:prSet/>
      <dgm:spPr/>
      <dgm:t>
        <a:bodyPr/>
        <a:lstStyle/>
        <a:p>
          <a:endParaRPr lang="en-US" sz="2000"/>
        </a:p>
      </dgm:t>
    </dgm:pt>
    <dgm:pt modelId="{918E5AB5-DFCC-4AF1-A8E3-C6B95661675C}">
      <dgm:prSet phldrT="[Text]" custT="1"/>
      <dgm:spPr/>
      <dgm:t>
        <a:bodyPr/>
        <a:lstStyle/>
        <a:p>
          <a:r>
            <a:rPr lang="en-US" sz="1400" dirty="0"/>
            <a:t>Behaviors</a:t>
          </a:r>
        </a:p>
      </dgm:t>
    </dgm:pt>
    <dgm:pt modelId="{397F7436-3039-4DA3-B1CB-39D90BBF736A}" type="parTrans" cxnId="{6862211F-13B8-474C-87FA-FEE7A04B495B}">
      <dgm:prSet/>
      <dgm:spPr/>
      <dgm:t>
        <a:bodyPr/>
        <a:lstStyle/>
        <a:p>
          <a:endParaRPr lang="en-US" sz="2000"/>
        </a:p>
      </dgm:t>
    </dgm:pt>
    <dgm:pt modelId="{0F31A0A7-E334-47A9-A299-34C1C04385D5}" type="sibTrans" cxnId="{6862211F-13B8-474C-87FA-FEE7A04B495B}">
      <dgm:prSet/>
      <dgm:spPr/>
      <dgm:t>
        <a:bodyPr/>
        <a:lstStyle/>
        <a:p>
          <a:endParaRPr lang="en-US" sz="2000"/>
        </a:p>
      </dgm:t>
    </dgm:pt>
    <dgm:pt modelId="{9171B4B1-B31B-47FD-8F41-F1B7FD6978B6}">
      <dgm:prSet phldrT="[Text]" custT="1"/>
      <dgm:spPr/>
      <dgm:t>
        <a:bodyPr/>
        <a:lstStyle/>
        <a:p>
          <a:r>
            <a:rPr lang="en-US" sz="1400" dirty="0"/>
            <a:t>Past decisions</a:t>
          </a:r>
        </a:p>
      </dgm:t>
    </dgm:pt>
    <dgm:pt modelId="{B9932E0F-6144-42E1-B0A4-6497FAEE2A6C}" type="parTrans" cxnId="{7B516471-8011-43AC-888B-E6BF11E6762D}">
      <dgm:prSet/>
      <dgm:spPr/>
      <dgm:t>
        <a:bodyPr/>
        <a:lstStyle/>
        <a:p>
          <a:endParaRPr lang="en-US" sz="2000"/>
        </a:p>
      </dgm:t>
    </dgm:pt>
    <dgm:pt modelId="{1E5229CF-F03D-43F3-8FE8-A355BF3BB793}" type="sibTrans" cxnId="{7B516471-8011-43AC-888B-E6BF11E6762D}">
      <dgm:prSet/>
      <dgm:spPr/>
      <dgm:t>
        <a:bodyPr/>
        <a:lstStyle/>
        <a:p>
          <a:endParaRPr lang="en-US" sz="2000"/>
        </a:p>
      </dgm:t>
    </dgm:pt>
    <dgm:pt modelId="{DADBD044-51A5-40BF-9B08-89B00B50BF2D}">
      <dgm:prSet phldrT="[Text]" custT="1"/>
      <dgm:spPr/>
      <dgm:t>
        <a:bodyPr/>
        <a:lstStyle/>
        <a:p>
          <a:r>
            <a:rPr lang="en-US" sz="1800" dirty="0"/>
            <a:t>Beliefs</a:t>
          </a:r>
        </a:p>
      </dgm:t>
    </dgm:pt>
    <dgm:pt modelId="{71518BB2-8E3E-4F98-BF02-6A1D7AE19254}" type="parTrans" cxnId="{E9D0096F-D878-47D6-B305-60481ADE7697}">
      <dgm:prSet/>
      <dgm:spPr/>
      <dgm:t>
        <a:bodyPr/>
        <a:lstStyle/>
        <a:p>
          <a:endParaRPr lang="en-US" sz="2000"/>
        </a:p>
      </dgm:t>
    </dgm:pt>
    <dgm:pt modelId="{740227DE-ECF3-40B6-8C8A-333579EEFE46}" type="sibTrans" cxnId="{E9D0096F-D878-47D6-B305-60481ADE7697}">
      <dgm:prSet/>
      <dgm:spPr/>
      <dgm:t>
        <a:bodyPr/>
        <a:lstStyle/>
        <a:p>
          <a:endParaRPr lang="en-US" sz="2000"/>
        </a:p>
      </dgm:t>
    </dgm:pt>
    <dgm:pt modelId="{7B64F09F-EBDA-466E-941F-98FF266EAC17}">
      <dgm:prSet custT="1"/>
      <dgm:spPr/>
      <dgm:t>
        <a:bodyPr/>
        <a:lstStyle/>
        <a:p>
          <a:r>
            <a:rPr lang="en-US" sz="1400" dirty="0"/>
            <a:t>Religious</a:t>
          </a:r>
        </a:p>
      </dgm:t>
    </dgm:pt>
    <dgm:pt modelId="{BFE1E77F-ACA5-4361-BBE4-E19E5DFFEC46}" type="parTrans" cxnId="{A9A36486-1D1F-4EB5-9C1C-DF2C63F7BD9B}">
      <dgm:prSet/>
      <dgm:spPr/>
      <dgm:t>
        <a:bodyPr/>
        <a:lstStyle/>
        <a:p>
          <a:endParaRPr lang="en-US" sz="2000"/>
        </a:p>
      </dgm:t>
    </dgm:pt>
    <dgm:pt modelId="{597A2838-4E3E-4291-8DC1-78D57E32D604}" type="sibTrans" cxnId="{A9A36486-1D1F-4EB5-9C1C-DF2C63F7BD9B}">
      <dgm:prSet/>
      <dgm:spPr/>
      <dgm:t>
        <a:bodyPr/>
        <a:lstStyle/>
        <a:p>
          <a:endParaRPr lang="en-US" sz="2000"/>
        </a:p>
      </dgm:t>
    </dgm:pt>
    <dgm:pt modelId="{8D4BEBCB-4E3A-42D5-8511-AA958471A385}">
      <dgm:prSet custT="1"/>
      <dgm:spPr/>
      <dgm:t>
        <a:bodyPr/>
        <a:lstStyle/>
        <a:p>
          <a:r>
            <a:rPr lang="en-US" sz="1400" dirty="0"/>
            <a:t>Moral</a:t>
          </a:r>
        </a:p>
      </dgm:t>
    </dgm:pt>
    <dgm:pt modelId="{4E229638-8335-473A-A280-2A06C57D63C4}" type="parTrans" cxnId="{DF8EB321-25EA-49E4-92CC-FA3E3B2AF271}">
      <dgm:prSet/>
      <dgm:spPr/>
      <dgm:t>
        <a:bodyPr/>
        <a:lstStyle/>
        <a:p>
          <a:endParaRPr lang="en-US" sz="2000"/>
        </a:p>
      </dgm:t>
    </dgm:pt>
    <dgm:pt modelId="{A58B4663-F203-46E7-A05E-21E9143DC28E}" type="sibTrans" cxnId="{DF8EB321-25EA-49E4-92CC-FA3E3B2AF271}">
      <dgm:prSet/>
      <dgm:spPr/>
      <dgm:t>
        <a:bodyPr/>
        <a:lstStyle/>
        <a:p>
          <a:endParaRPr lang="en-US" sz="2000"/>
        </a:p>
      </dgm:t>
    </dgm:pt>
    <dgm:pt modelId="{6A1C1EDD-153E-4CCD-A27C-EB7901215D4A}">
      <dgm:prSet custT="1"/>
      <dgm:spPr/>
      <dgm:t>
        <a:bodyPr/>
        <a:lstStyle/>
        <a:p>
          <a:r>
            <a:rPr lang="en-US" sz="1400" dirty="0"/>
            <a:t>Ethical</a:t>
          </a:r>
        </a:p>
      </dgm:t>
    </dgm:pt>
    <dgm:pt modelId="{2DF8ACCF-641A-4ACE-9349-8B63B8DDAECB}" type="parTrans" cxnId="{56CD0FCC-1430-40A8-ABDA-46541CFA596B}">
      <dgm:prSet/>
      <dgm:spPr/>
      <dgm:t>
        <a:bodyPr/>
        <a:lstStyle/>
        <a:p>
          <a:endParaRPr lang="en-US" sz="2000"/>
        </a:p>
      </dgm:t>
    </dgm:pt>
    <dgm:pt modelId="{2F7FF96D-6660-4CAB-92CA-AAB9FDB6968F}" type="sibTrans" cxnId="{56CD0FCC-1430-40A8-ABDA-46541CFA596B}">
      <dgm:prSet/>
      <dgm:spPr/>
      <dgm:t>
        <a:bodyPr/>
        <a:lstStyle/>
        <a:p>
          <a:endParaRPr lang="en-US" sz="2000"/>
        </a:p>
      </dgm:t>
    </dgm:pt>
    <dgm:pt modelId="{B3743605-23BD-4364-8A8E-F4CE807131B1}">
      <dgm:prSet custT="1"/>
      <dgm:spPr/>
      <dgm:t>
        <a:bodyPr/>
        <a:lstStyle/>
        <a:p>
          <a:r>
            <a:rPr lang="en-US" sz="1400" dirty="0"/>
            <a:t>Cultural </a:t>
          </a:r>
        </a:p>
      </dgm:t>
    </dgm:pt>
    <dgm:pt modelId="{8C65203A-10BB-40D7-98A8-9188F988F69A}" type="parTrans" cxnId="{7F675971-B82C-44AF-9879-7614FA5401C9}">
      <dgm:prSet/>
      <dgm:spPr/>
      <dgm:t>
        <a:bodyPr/>
        <a:lstStyle/>
        <a:p>
          <a:endParaRPr lang="en-US" sz="2000"/>
        </a:p>
      </dgm:t>
    </dgm:pt>
    <dgm:pt modelId="{71787108-FB9C-4C68-975C-898C01E752EE}" type="sibTrans" cxnId="{7F675971-B82C-44AF-9879-7614FA5401C9}">
      <dgm:prSet/>
      <dgm:spPr/>
      <dgm:t>
        <a:bodyPr/>
        <a:lstStyle/>
        <a:p>
          <a:endParaRPr lang="en-US" sz="2000"/>
        </a:p>
      </dgm:t>
    </dgm:pt>
    <dgm:pt modelId="{6769D010-9074-40AE-83E1-3266191DCF24}">
      <dgm:prSet custT="1"/>
      <dgm:spPr/>
      <dgm:t>
        <a:bodyPr/>
        <a:lstStyle/>
        <a:p>
          <a:r>
            <a:rPr lang="en-US" sz="1800" dirty="0"/>
            <a:t>Opinions</a:t>
          </a:r>
        </a:p>
      </dgm:t>
    </dgm:pt>
    <dgm:pt modelId="{D1A19101-3CE0-44CA-802E-D722D557D638}" type="parTrans" cxnId="{7E6456D9-DB0F-4F38-9238-78158DC992BA}">
      <dgm:prSet/>
      <dgm:spPr/>
      <dgm:t>
        <a:bodyPr/>
        <a:lstStyle/>
        <a:p>
          <a:endParaRPr lang="en-US" sz="2000"/>
        </a:p>
      </dgm:t>
    </dgm:pt>
    <dgm:pt modelId="{737B925E-9DA1-453A-A5E6-7B02F0806A48}" type="sibTrans" cxnId="{7E6456D9-DB0F-4F38-9238-78158DC992BA}">
      <dgm:prSet/>
      <dgm:spPr/>
      <dgm:t>
        <a:bodyPr/>
        <a:lstStyle/>
        <a:p>
          <a:endParaRPr lang="en-US" sz="2000"/>
        </a:p>
      </dgm:t>
    </dgm:pt>
    <dgm:pt modelId="{45F2FCE8-3451-4100-A77A-F49D2B281851}">
      <dgm:prSet custT="1"/>
      <dgm:spPr/>
      <dgm:t>
        <a:bodyPr/>
        <a:lstStyle/>
        <a:p>
          <a:r>
            <a:rPr lang="en-US" sz="1400" dirty="0"/>
            <a:t>Family members</a:t>
          </a:r>
        </a:p>
      </dgm:t>
    </dgm:pt>
    <dgm:pt modelId="{EAA357B2-B304-46C9-BEB2-C854C0C3F11B}" type="parTrans" cxnId="{01AFDA42-1CD0-42DE-B07C-6B52E5D2B08C}">
      <dgm:prSet/>
      <dgm:spPr/>
      <dgm:t>
        <a:bodyPr/>
        <a:lstStyle/>
        <a:p>
          <a:endParaRPr lang="en-US" sz="2000"/>
        </a:p>
      </dgm:t>
    </dgm:pt>
    <dgm:pt modelId="{E0000A3A-70A6-4E38-B31B-B958A4F6C347}" type="sibTrans" cxnId="{01AFDA42-1CD0-42DE-B07C-6B52E5D2B08C}">
      <dgm:prSet/>
      <dgm:spPr/>
      <dgm:t>
        <a:bodyPr/>
        <a:lstStyle/>
        <a:p>
          <a:endParaRPr lang="en-US" sz="2000"/>
        </a:p>
      </dgm:t>
    </dgm:pt>
    <dgm:pt modelId="{29FF0F08-D648-4752-AB49-4037C65801AD}">
      <dgm:prSet custT="1"/>
      <dgm:spPr/>
      <dgm:t>
        <a:bodyPr/>
        <a:lstStyle/>
        <a:p>
          <a:r>
            <a:rPr lang="en-US" sz="1400" dirty="0"/>
            <a:t>Friends</a:t>
          </a:r>
        </a:p>
      </dgm:t>
    </dgm:pt>
    <dgm:pt modelId="{2B343039-06E3-4D4B-B657-7390ACCD2C55}" type="parTrans" cxnId="{37DECD3C-C466-457E-A499-DF4338ED7CC8}">
      <dgm:prSet/>
      <dgm:spPr/>
      <dgm:t>
        <a:bodyPr/>
        <a:lstStyle/>
        <a:p>
          <a:endParaRPr lang="en-US" sz="2000"/>
        </a:p>
      </dgm:t>
    </dgm:pt>
    <dgm:pt modelId="{4E8CF9D8-B384-4F08-AFE3-E8BC0B10ABC6}" type="sibTrans" cxnId="{37DECD3C-C466-457E-A499-DF4338ED7CC8}">
      <dgm:prSet/>
      <dgm:spPr/>
      <dgm:t>
        <a:bodyPr/>
        <a:lstStyle/>
        <a:p>
          <a:endParaRPr lang="en-US" sz="2000"/>
        </a:p>
      </dgm:t>
    </dgm:pt>
    <dgm:pt modelId="{9F6878DC-31E1-47DC-A44F-4465E8475194}">
      <dgm:prSet custT="1"/>
      <dgm:spPr/>
      <dgm:t>
        <a:bodyPr/>
        <a:lstStyle/>
        <a:p>
          <a:r>
            <a:rPr lang="en-US" sz="1400" dirty="0"/>
            <a:t>Caregivers</a:t>
          </a:r>
        </a:p>
      </dgm:t>
    </dgm:pt>
    <dgm:pt modelId="{79F3720D-835A-4B73-BA44-841C0655F219}" type="parTrans" cxnId="{322BD57C-D57E-4665-B3DC-3705067E79AD}">
      <dgm:prSet/>
      <dgm:spPr/>
      <dgm:t>
        <a:bodyPr/>
        <a:lstStyle/>
        <a:p>
          <a:endParaRPr lang="en-US" sz="2000"/>
        </a:p>
      </dgm:t>
    </dgm:pt>
    <dgm:pt modelId="{44692956-F6AB-4A6D-A5C7-D881AB5D1B4A}" type="sibTrans" cxnId="{322BD57C-D57E-4665-B3DC-3705067E79AD}">
      <dgm:prSet/>
      <dgm:spPr/>
      <dgm:t>
        <a:bodyPr/>
        <a:lstStyle/>
        <a:p>
          <a:endParaRPr lang="en-US" sz="2000"/>
        </a:p>
      </dgm:t>
    </dgm:pt>
    <dgm:pt modelId="{8C2411E0-53E1-4A3F-AB03-7A74E4833F06}">
      <dgm:prSet custT="1"/>
      <dgm:spPr/>
      <dgm:t>
        <a:bodyPr/>
        <a:lstStyle/>
        <a:p>
          <a:r>
            <a:rPr lang="en-US" sz="1400" dirty="0"/>
            <a:t>Clergy</a:t>
          </a:r>
        </a:p>
      </dgm:t>
    </dgm:pt>
    <dgm:pt modelId="{537983EC-355B-4924-938C-09603299FF31}" type="parTrans" cxnId="{0D344735-58BE-4CD0-9632-6608B91F3207}">
      <dgm:prSet/>
      <dgm:spPr/>
      <dgm:t>
        <a:bodyPr/>
        <a:lstStyle/>
        <a:p>
          <a:endParaRPr lang="en-US" sz="2000"/>
        </a:p>
      </dgm:t>
    </dgm:pt>
    <dgm:pt modelId="{D255AF2B-555F-490E-9666-B810DAB6FE9F}" type="sibTrans" cxnId="{0D344735-58BE-4CD0-9632-6608B91F3207}">
      <dgm:prSet/>
      <dgm:spPr/>
      <dgm:t>
        <a:bodyPr/>
        <a:lstStyle/>
        <a:p>
          <a:endParaRPr lang="en-US" sz="2000"/>
        </a:p>
      </dgm:t>
    </dgm:pt>
    <dgm:pt modelId="{0A665C6B-63D3-449A-B3B4-5C9554C25821}">
      <dgm:prSet custT="1"/>
      <dgm:spPr/>
      <dgm:t>
        <a:bodyPr/>
        <a:lstStyle/>
        <a:p>
          <a:r>
            <a:rPr lang="en-US" sz="1400" dirty="0"/>
            <a:t>Attorneys</a:t>
          </a:r>
        </a:p>
      </dgm:t>
    </dgm:pt>
    <dgm:pt modelId="{494DFEA6-7B03-4EF9-AB57-AE3FB83D9D20}" type="parTrans" cxnId="{FB803C39-AAF3-4930-8658-287500597A98}">
      <dgm:prSet/>
      <dgm:spPr/>
      <dgm:t>
        <a:bodyPr/>
        <a:lstStyle/>
        <a:p>
          <a:endParaRPr lang="en-US" sz="2000"/>
        </a:p>
      </dgm:t>
    </dgm:pt>
    <dgm:pt modelId="{7F9496B9-E581-4392-A60E-024AAE4CAD10}" type="sibTrans" cxnId="{FB803C39-AAF3-4930-8658-287500597A98}">
      <dgm:prSet/>
      <dgm:spPr/>
      <dgm:t>
        <a:bodyPr/>
        <a:lstStyle/>
        <a:p>
          <a:endParaRPr lang="en-US" sz="2000"/>
        </a:p>
      </dgm:t>
    </dgm:pt>
    <dgm:pt modelId="{2A85564E-E0E4-4C9D-B20D-7A51FC8548F8}" type="pres">
      <dgm:prSet presAssocID="{9E8E5361-6813-4D28-91B6-0B5D66E550E0}" presName="cycle" presStyleCnt="0">
        <dgm:presLayoutVars>
          <dgm:chMax val="1"/>
          <dgm:dir/>
          <dgm:animLvl val="ctr"/>
          <dgm:resizeHandles val="exact"/>
        </dgm:presLayoutVars>
      </dgm:prSet>
      <dgm:spPr/>
    </dgm:pt>
    <dgm:pt modelId="{77BB5DDA-C645-42F3-94BA-E62EA9D6AE11}" type="pres">
      <dgm:prSet presAssocID="{1D45C51C-C61D-4B8D-89CD-A0E32FB94B3F}" presName="centerShape" presStyleLbl="node0" presStyleIdx="0" presStyleCnt="1" custLinFactNeighborX="-4892" custLinFactNeighborY="-25000"/>
      <dgm:spPr/>
    </dgm:pt>
    <dgm:pt modelId="{879F8922-E59D-4CF9-B81F-2B33AA422B14}" type="pres">
      <dgm:prSet presAssocID="{D8153A4D-3F26-4D7E-BDA4-12483E50120F}" presName="parTrans" presStyleLbl="bgSibTrans2D1" presStyleIdx="0" presStyleCnt="4"/>
      <dgm:spPr/>
    </dgm:pt>
    <dgm:pt modelId="{819F7B8E-E619-446A-9777-DAAB7A1E5E9D}" type="pres">
      <dgm:prSet presAssocID="{C663BB1D-7F89-46CF-B7BC-C76A00CBCD5E}" presName="node" presStyleLbl="node1" presStyleIdx="0" presStyleCnt="4" custRadScaleRad="123065" custRadScaleInc="-35895">
        <dgm:presLayoutVars>
          <dgm:bulletEnabled val="1"/>
        </dgm:presLayoutVars>
      </dgm:prSet>
      <dgm:spPr/>
    </dgm:pt>
    <dgm:pt modelId="{35A547D0-09E7-4564-9F65-11D9766C8DCA}" type="pres">
      <dgm:prSet presAssocID="{B23E4726-A8F8-42E8-9795-923A53880224}" presName="parTrans" presStyleLbl="bgSibTrans2D1" presStyleIdx="1" presStyleCnt="4"/>
      <dgm:spPr/>
    </dgm:pt>
    <dgm:pt modelId="{B0B33FBE-252A-443F-8EC6-722EFDA627FE}" type="pres">
      <dgm:prSet presAssocID="{71AFEA5D-83DD-494B-BC6E-57298DADAC96}" presName="node" presStyleLbl="node1" presStyleIdx="1" presStyleCnt="4" custRadScaleRad="149374" custRadScaleInc="-62937">
        <dgm:presLayoutVars>
          <dgm:bulletEnabled val="1"/>
        </dgm:presLayoutVars>
      </dgm:prSet>
      <dgm:spPr/>
    </dgm:pt>
    <dgm:pt modelId="{8C71AAAB-BC40-4F50-8869-6F0DBDE41856}" type="pres">
      <dgm:prSet presAssocID="{71518BB2-8E3E-4F98-BF02-6A1D7AE19254}" presName="parTrans" presStyleLbl="bgSibTrans2D1" presStyleIdx="2" presStyleCnt="4"/>
      <dgm:spPr/>
    </dgm:pt>
    <dgm:pt modelId="{A12082C0-B54C-4232-B175-5257D2C103C0}" type="pres">
      <dgm:prSet presAssocID="{DADBD044-51A5-40BF-9B08-89B00B50BF2D}" presName="node" presStyleLbl="node1" presStyleIdx="2" presStyleCnt="4" custRadScaleRad="133622" custRadScaleInc="51405">
        <dgm:presLayoutVars>
          <dgm:bulletEnabled val="1"/>
        </dgm:presLayoutVars>
      </dgm:prSet>
      <dgm:spPr/>
    </dgm:pt>
    <dgm:pt modelId="{0CB624CE-4DD3-4309-873C-B118E410FC37}" type="pres">
      <dgm:prSet presAssocID="{D1A19101-3CE0-44CA-802E-D722D557D638}" presName="parTrans" presStyleLbl="bgSibTrans2D1" presStyleIdx="3" presStyleCnt="4"/>
      <dgm:spPr/>
    </dgm:pt>
    <dgm:pt modelId="{D03D1FBA-FED1-4E6B-9DC3-DCC8EEAC7EE9}" type="pres">
      <dgm:prSet presAssocID="{6769D010-9074-40AE-83E1-3266191DCF24}" presName="node" presStyleLbl="node1" presStyleIdx="3" presStyleCnt="4" custRadScaleRad="99157" custRadScaleInc="36389">
        <dgm:presLayoutVars>
          <dgm:bulletEnabled val="1"/>
        </dgm:presLayoutVars>
      </dgm:prSet>
      <dgm:spPr/>
    </dgm:pt>
  </dgm:ptLst>
  <dgm:cxnLst>
    <dgm:cxn modelId="{A4AF1B04-1540-4D0F-9F75-CC31FFF8CBAC}" type="presOf" srcId="{C663BB1D-7F89-46CF-B7BC-C76A00CBCD5E}" destId="{819F7B8E-E619-446A-9777-DAAB7A1E5E9D}" srcOrd="0" destOrd="0" presId="urn:microsoft.com/office/officeart/2005/8/layout/radial4"/>
    <dgm:cxn modelId="{0A485708-707A-467D-ABF8-8A0F7AF8757C}" type="presOf" srcId="{6A1C1EDD-153E-4CCD-A27C-EB7901215D4A}" destId="{A12082C0-B54C-4232-B175-5257D2C103C0}" srcOrd="0" destOrd="3" presId="urn:microsoft.com/office/officeart/2005/8/layout/radial4"/>
    <dgm:cxn modelId="{313EC309-DCDF-4D29-B62F-872134E49E34}" srcId="{C663BB1D-7F89-46CF-B7BC-C76A00CBCD5E}" destId="{E2BA5E5E-CCFF-4203-A98A-0914A5CE4D23}" srcOrd="1" destOrd="0" parTransId="{C2636CBE-1717-46E4-ADC8-5C32691F3E09}" sibTransId="{C42D03DA-069C-46E2-AE8E-F4C17C7E9DE1}"/>
    <dgm:cxn modelId="{CEEDAD0A-941B-46BD-8F5F-F501143E01BC}" srcId="{C663BB1D-7F89-46CF-B7BC-C76A00CBCD5E}" destId="{A9401A50-2268-49B2-B4BA-2B4B9F877B47}" srcOrd="3" destOrd="0" parTransId="{B1D3F7BE-89A5-4D12-BE3A-924AC3A45A12}" sibTransId="{9A1249C8-97CA-4D4C-9405-0674ED733E6F}"/>
    <dgm:cxn modelId="{73B79C11-3F20-4D96-88CA-31653489DE0E}" type="presOf" srcId="{9F6878DC-31E1-47DC-A44F-4465E8475194}" destId="{D03D1FBA-FED1-4E6B-9DC3-DCC8EEAC7EE9}" srcOrd="0" destOrd="3" presId="urn:microsoft.com/office/officeart/2005/8/layout/radial4"/>
    <dgm:cxn modelId="{60E51915-52A3-49AC-91C8-C6F5D9DC8B6F}" srcId="{1D45C51C-C61D-4B8D-89CD-A0E32FB94B3F}" destId="{C663BB1D-7F89-46CF-B7BC-C76A00CBCD5E}" srcOrd="0" destOrd="0" parTransId="{D8153A4D-3F26-4D7E-BDA4-12483E50120F}" sibTransId="{ECB719DF-C67E-406F-9CB0-BDE966426421}"/>
    <dgm:cxn modelId="{29920E18-F31E-4B03-85ED-A8C441EF5E22}" type="presOf" srcId="{1D45C51C-C61D-4B8D-89CD-A0E32FB94B3F}" destId="{77BB5DDA-C645-42F3-94BA-E62EA9D6AE11}" srcOrd="0" destOrd="0" presId="urn:microsoft.com/office/officeart/2005/8/layout/radial4"/>
    <dgm:cxn modelId="{6862211F-13B8-474C-87FA-FEE7A04B495B}" srcId="{71AFEA5D-83DD-494B-BC6E-57298DADAC96}" destId="{918E5AB5-DFCC-4AF1-A8E3-C6B95661675C}" srcOrd="3" destOrd="0" parTransId="{397F7436-3039-4DA3-B1CB-39D90BBF736A}" sibTransId="{0F31A0A7-E334-47A9-A299-34C1C04385D5}"/>
    <dgm:cxn modelId="{DF8EB321-25EA-49E4-92CC-FA3E3B2AF271}" srcId="{DADBD044-51A5-40BF-9B08-89B00B50BF2D}" destId="{8D4BEBCB-4E3A-42D5-8511-AA958471A385}" srcOrd="1" destOrd="0" parTransId="{4E229638-8335-473A-A280-2A06C57D63C4}" sibTransId="{A58B4663-F203-46E7-A05E-21E9143DC28E}"/>
    <dgm:cxn modelId="{358D2A29-AC46-4F14-BADC-1CC626150718}" type="presOf" srcId="{D8153A4D-3F26-4D7E-BDA4-12483E50120F}" destId="{879F8922-E59D-4CF9-B81F-2B33AA422B14}" srcOrd="0" destOrd="0" presId="urn:microsoft.com/office/officeart/2005/8/layout/radial4"/>
    <dgm:cxn modelId="{9E804C29-D88D-44AB-AC3C-F8012A9D7BAC}" type="presOf" srcId="{918E5AB5-DFCC-4AF1-A8E3-C6B95661675C}" destId="{B0B33FBE-252A-443F-8EC6-722EFDA627FE}" srcOrd="0" destOrd="4" presId="urn:microsoft.com/office/officeart/2005/8/layout/radial4"/>
    <dgm:cxn modelId="{0D344735-58BE-4CD0-9632-6608B91F3207}" srcId="{6769D010-9074-40AE-83E1-3266191DCF24}" destId="{8C2411E0-53E1-4A3F-AB03-7A74E4833F06}" srcOrd="3" destOrd="0" parTransId="{537983EC-355B-4924-938C-09603299FF31}" sibTransId="{D255AF2B-555F-490E-9666-B810DAB6FE9F}"/>
    <dgm:cxn modelId="{5C724E35-FEF3-499F-8F70-3193830E4BD6}" type="presOf" srcId="{B35D8C57-17E8-42F1-A55C-9B1DB55FD63F}" destId="{B0B33FBE-252A-443F-8EC6-722EFDA627FE}" srcOrd="0" destOrd="1" presId="urn:microsoft.com/office/officeart/2005/8/layout/radial4"/>
    <dgm:cxn modelId="{FB803C39-AAF3-4930-8658-287500597A98}" srcId="{6769D010-9074-40AE-83E1-3266191DCF24}" destId="{0A665C6B-63D3-449A-B3B4-5C9554C25821}" srcOrd="4" destOrd="0" parTransId="{494DFEA6-7B03-4EF9-AB57-AE3FB83D9D20}" sibTransId="{7F9496B9-E581-4392-A60E-024AAE4CAD10}"/>
    <dgm:cxn modelId="{37DECD3C-C466-457E-A499-DF4338ED7CC8}" srcId="{6769D010-9074-40AE-83E1-3266191DCF24}" destId="{29FF0F08-D648-4752-AB49-4037C65801AD}" srcOrd="1" destOrd="0" parTransId="{2B343039-06E3-4D4B-B657-7390ACCD2C55}" sibTransId="{4E8CF9D8-B384-4F08-AFE3-E8BC0B10ABC6}"/>
    <dgm:cxn modelId="{5115E43D-85DD-4974-958C-7FE591AB4F55}" type="presOf" srcId="{0A665C6B-63D3-449A-B3B4-5C9554C25821}" destId="{D03D1FBA-FED1-4E6B-9DC3-DCC8EEAC7EE9}" srcOrd="0" destOrd="5" presId="urn:microsoft.com/office/officeart/2005/8/layout/radial4"/>
    <dgm:cxn modelId="{01AFDA42-1CD0-42DE-B07C-6B52E5D2B08C}" srcId="{6769D010-9074-40AE-83E1-3266191DCF24}" destId="{45F2FCE8-3451-4100-A77A-F49D2B281851}" srcOrd="0" destOrd="0" parTransId="{EAA357B2-B304-46C9-BEB2-C854C0C3F11B}" sibTransId="{E0000A3A-70A6-4E38-B31B-B958A4F6C347}"/>
    <dgm:cxn modelId="{BB04C064-D1F9-415C-86B0-5862EF38D158}" srcId="{C663BB1D-7F89-46CF-B7BC-C76A00CBCD5E}" destId="{26B07849-9B43-4244-8DE4-B0D59D4194C6}" srcOrd="0" destOrd="0" parTransId="{D84A44EB-9C01-4D73-AF65-A5FAF4508ED4}" sibTransId="{CD28C8B6-3FD5-4CB2-BB67-75D5190E854B}"/>
    <dgm:cxn modelId="{AA22006F-5E9A-4816-8C27-77F2B56509A0}" srcId="{71AFEA5D-83DD-494B-BC6E-57298DADAC96}" destId="{B35D8C57-17E8-42F1-A55C-9B1DB55FD63F}" srcOrd="0" destOrd="0" parTransId="{2A5A0FEF-BD3D-441D-9D12-30BF91678311}" sibTransId="{D0481FBA-158B-4DFA-A725-942DB10303E7}"/>
    <dgm:cxn modelId="{E9D0096F-D878-47D6-B305-60481ADE7697}" srcId="{1D45C51C-C61D-4B8D-89CD-A0E32FB94B3F}" destId="{DADBD044-51A5-40BF-9B08-89B00B50BF2D}" srcOrd="2" destOrd="0" parTransId="{71518BB2-8E3E-4F98-BF02-6A1D7AE19254}" sibTransId="{740227DE-ECF3-40B6-8C8A-333579EEFE46}"/>
    <dgm:cxn modelId="{7B516471-8011-43AC-888B-E6BF11E6762D}" srcId="{71AFEA5D-83DD-494B-BC6E-57298DADAC96}" destId="{9171B4B1-B31B-47FD-8F41-F1B7FD6978B6}" srcOrd="4" destOrd="0" parTransId="{B9932E0F-6144-42E1-B0A4-6497FAEE2A6C}" sibTransId="{1E5229CF-F03D-43F3-8FE8-A355BF3BB793}"/>
    <dgm:cxn modelId="{7F675971-B82C-44AF-9879-7614FA5401C9}" srcId="{DADBD044-51A5-40BF-9B08-89B00B50BF2D}" destId="{B3743605-23BD-4364-8A8E-F4CE807131B1}" srcOrd="3" destOrd="0" parTransId="{8C65203A-10BB-40D7-98A8-9188F988F69A}" sibTransId="{71787108-FB9C-4C68-975C-898C01E752EE}"/>
    <dgm:cxn modelId="{55B98F74-49D3-403C-AF19-275D417D3692}" type="presOf" srcId="{9E8E5361-6813-4D28-91B6-0B5D66E550E0}" destId="{2A85564E-E0E4-4C9D-B20D-7A51FC8548F8}" srcOrd="0" destOrd="0" presId="urn:microsoft.com/office/officeart/2005/8/layout/radial4"/>
    <dgm:cxn modelId="{6C0D7A75-65F8-4FD7-A681-96D7A9E5C7C5}" type="presOf" srcId="{8C2411E0-53E1-4A3F-AB03-7A74E4833F06}" destId="{D03D1FBA-FED1-4E6B-9DC3-DCC8EEAC7EE9}" srcOrd="0" destOrd="4" presId="urn:microsoft.com/office/officeart/2005/8/layout/radial4"/>
    <dgm:cxn modelId="{0E24BD56-C27C-439F-B948-6B5D69B3A9A1}" srcId="{1D45C51C-C61D-4B8D-89CD-A0E32FB94B3F}" destId="{71AFEA5D-83DD-494B-BC6E-57298DADAC96}" srcOrd="1" destOrd="0" parTransId="{B23E4726-A8F8-42E8-9795-923A53880224}" sibTransId="{654C69F6-70F0-4433-B55A-48B34CC007AF}"/>
    <dgm:cxn modelId="{356B517A-9895-44EC-B67F-B8DCDF0E9B9C}" type="presOf" srcId="{CA29751D-DD83-4104-B746-61EF90BA431D}" destId="{819F7B8E-E619-446A-9777-DAAB7A1E5E9D}" srcOrd="0" destOrd="3" presId="urn:microsoft.com/office/officeart/2005/8/layout/radial4"/>
    <dgm:cxn modelId="{B9CEE27B-51F1-4D5A-8B7D-5152581ACFF7}" type="presOf" srcId="{B23E4726-A8F8-42E8-9795-923A53880224}" destId="{35A547D0-09E7-4564-9F65-11D9766C8DCA}" srcOrd="0" destOrd="0" presId="urn:microsoft.com/office/officeart/2005/8/layout/radial4"/>
    <dgm:cxn modelId="{322BD57C-D57E-4665-B3DC-3705067E79AD}" srcId="{6769D010-9074-40AE-83E1-3266191DCF24}" destId="{9F6878DC-31E1-47DC-A44F-4465E8475194}" srcOrd="2" destOrd="0" parTransId="{79F3720D-835A-4B73-BA44-841C0655F219}" sibTransId="{44692956-F6AB-4A6D-A5C7-D881AB5D1B4A}"/>
    <dgm:cxn modelId="{FA72B37D-C9DC-4628-916A-A66A61D8D495}" type="presOf" srcId="{26B07849-9B43-4244-8DE4-B0D59D4194C6}" destId="{819F7B8E-E619-446A-9777-DAAB7A1E5E9D}" srcOrd="0" destOrd="1" presId="urn:microsoft.com/office/officeart/2005/8/layout/radial4"/>
    <dgm:cxn modelId="{02E9C484-640F-4ECB-BB0A-829CF5CE978C}" type="presOf" srcId="{71AFEA5D-83DD-494B-BC6E-57298DADAC96}" destId="{B0B33FBE-252A-443F-8EC6-722EFDA627FE}" srcOrd="0" destOrd="0" presId="urn:microsoft.com/office/officeart/2005/8/layout/radial4"/>
    <dgm:cxn modelId="{A9A36486-1D1F-4EB5-9C1C-DF2C63F7BD9B}" srcId="{DADBD044-51A5-40BF-9B08-89B00B50BF2D}" destId="{7B64F09F-EBDA-466E-941F-98FF266EAC17}" srcOrd="0" destOrd="0" parTransId="{BFE1E77F-ACA5-4361-BBE4-E19E5DFFEC46}" sibTransId="{597A2838-4E3E-4291-8DC1-78D57E32D604}"/>
    <dgm:cxn modelId="{69EAEE8C-1E2C-4D0F-8F3E-7AE6813E3FE8}" type="presOf" srcId="{B3743605-23BD-4364-8A8E-F4CE807131B1}" destId="{A12082C0-B54C-4232-B175-5257D2C103C0}" srcOrd="0" destOrd="4" presId="urn:microsoft.com/office/officeart/2005/8/layout/radial4"/>
    <dgm:cxn modelId="{78FC638D-2B29-43E3-BF30-A1DF0B49084A}" type="presOf" srcId="{8D4BEBCB-4E3A-42D5-8511-AA958471A385}" destId="{A12082C0-B54C-4232-B175-5257D2C103C0}" srcOrd="0" destOrd="2" presId="urn:microsoft.com/office/officeart/2005/8/layout/radial4"/>
    <dgm:cxn modelId="{EE8FBD91-A6A8-44E4-B7F3-7C72133A6412}" srcId="{C663BB1D-7F89-46CF-B7BC-C76A00CBCD5E}" destId="{CA29751D-DD83-4104-B746-61EF90BA431D}" srcOrd="2" destOrd="0" parTransId="{1382C197-58C0-459A-A243-FD6FF495F571}" sibTransId="{1C037471-5C93-4895-BBEB-A7F1DC470A2F}"/>
    <dgm:cxn modelId="{6E959B93-BF9A-4F79-8BFA-5809BA08B858}" srcId="{71AFEA5D-83DD-494B-BC6E-57298DADAC96}" destId="{FCD35448-380C-4CCF-8788-78A390EC9280}" srcOrd="2" destOrd="0" parTransId="{F6560348-5327-40DA-B23A-1D4CA235DE5A}" sibTransId="{839FC1DA-B03D-4307-A889-9A3F10E23F67}"/>
    <dgm:cxn modelId="{8DFBCC98-5DA7-452C-A0D6-4D291C9C8110}" type="presOf" srcId="{FCD35448-380C-4CCF-8788-78A390EC9280}" destId="{B0B33FBE-252A-443F-8EC6-722EFDA627FE}" srcOrd="0" destOrd="3" presId="urn:microsoft.com/office/officeart/2005/8/layout/radial4"/>
    <dgm:cxn modelId="{84B04C9C-A5BD-4646-91A8-C826BECA7B53}" type="presOf" srcId="{7B64F09F-EBDA-466E-941F-98FF266EAC17}" destId="{A12082C0-B54C-4232-B175-5257D2C103C0}" srcOrd="0" destOrd="1" presId="urn:microsoft.com/office/officeart/2005/8/layout/radial4"/>
    <dgm:cxn modelId="{2F12C2AD-F1B6-4FD7-A888-369A73D4160E}" type="presOf" srcId="{9171B4B1-B31B-47FD-8F41-F1B7FD6978B6}" destId="{B0B33FBE-252A-443F-8EC6-722EFDA627FE}" srcOrd="0" destOrd="5" presId="urn:microsoft.com/office/officeart/2005/8/layout/radial4"/>
    <dgm:cxn modelId="{A8763EB8-7890-4397-961F-03E0571A9D54}" type="presOf" srcId="{8AD348DA-A7DC-42DF-A7C9-83526AD73431}" destId="{B0B33FBE-252A-443F-8EC6-722EFDA627FE}" srcOrd="0" destOrd="2" presId="urn:microsoft.com/office/officeart/2005/8/layout/radial4"/>
    <dgm:cxn modelId="{5CFCFBB9-4D6D-4C22-8840-99BD2FFDC765}" type="presOf" srcId="{DADBD044-51A5-40BF-9B08-89B00B50BF2D}" destId="{A12082C0-B54C-4232-B175-5257D2C103C0}" srcOrd="0" destOrd="0" presId="urn:microsoft.com/office/officeart/2005/8/layout/radial4"/>
    <dgm:cxn modelId="{494F40BF-24D5-4580-88D7-56C7976B9631}" srcId="{9E8E5361-6813-4D28-91B6-0B5D66E550E0}" destId="{1D45C51C-C61D-4B8D-89CD-A0E32FB94B3F}" srcOrd="0" destOrd="0" parTransId="{CAC4B122-4166-46FB-BBFF-8DEC39B6BAFD}" sibTransId="{64DAD795-E1F1-4EFA-9B27-018F9B0998A7}"/>
    <dgm:cxn modelId="{ED9718C0-1B22-4A80-B0A5-A48D628590B9}" type="presOf" srcId="{6769D010-9074-40AE-83E1-3266191DCF24}" destId="{D03D1FBA-FED1-4E6B-9DC3-DCC8EEAC7EE9}" srcOrd="0" destOrd="0" presId="urn:microsoft.com/office/officeart/2005/8/layout/radial4"/>
    <dgm:cxn modelId="{56CD0FCC-1430-40A8-ABDA-46541CFA596B}" srcId="{DADBD044-51A5-40BF-9B08-89B00B50BF2D}" destId="{6A1C1EDD-153E-4CCD-A27C-EB7901215D4A}" srcOrd="2" destOrd="0" parTransId="{2DF8ACCF-641A-4ACE-9349-8B63B8DDAECB}" sibTransId="{2F7FF96D-6660-4CAB-92CA-AAB9FDB6968F}"/>
    <dgm:cxn modelId="{51EC10CE-6528-4115-84F2-8D7D25BB653B}" type="presOf" srcId="{45F2FCE8-3451-4100-A77A-F49D2B281851}" destId="{D03D1FBA-FED1-4E6B-9DC3-DCC8EEAC7EE9}" srcOrd="0" destOrd="1" presId="urn:microsoft.com/office/officeart/2005/8/layout/radial4"/>
    <dgm:cxn modelId="{A4844DCF-67E1-44B9-AD10-34217DA2C4B5}" type="presOf" srcId="{71518BB2-8E3E-4F98-BF02-6A1D7AE19254}" destId="{8C71AAAB-BC40-4F50-8869-6F0DBDE41856}" srcOrd="0" destOrd="0" presId="urn:microsoft.com/office/officeart/2005/8/layout/radial4"/>
    <dgm:cxn modelId="{C042A2D4-1F15-4E1D-B615-71E664E3992C}" type="presOf" srcId="{D1A19101-3CE0-44CA-802E-D722D557D638}" destId="{0CB624CE-4DD3-4309-873C-B118E410FC37}" srcOrd="0" destOrd="0" presId="urn:microsoft.com/office/officeart/2005/8/layout/radial4"/>
    <dgm:cxn modelId="{B90B13D7-A4D8-4CBE-A703-964FEBF17F30}" type="presOf" srcId="{29FF0F08-D648-4752-AB49-4037C65801AD}" destId="{D03D1FBA-FED1-4E6B-9DC3-DCC8EEAC7EE9}" srcOrd="0" destOrd="2" presId="urn:microsoft.com/office/officeart/2005/8/layout/radial4"/>
    <dgm:cxn modelId="{7E6456D9-DB0F-4F38-9238-78158DC992BA}" srcId="{1D45C51C-C61D-4B8D-89CD-A0E32FB94B3F}" destId="{6769D010-9074-40AE-83E1-3266191DCF24}" srcOrd="3" destOrd="0" parTransId="{D1A19101-3CE0-44CA-802E-D722D557D638}" sibTransId="{737B925E-9DA1-453A-A5E6-7B02F0806A48}"/>
    <dgm:cxn modelId="{C6F263E0-D3CE-4C76-BFED-9139E49C4719}" type="presOf" srcId="{E2BA5E5E-CCFF-4203-A98A-0914A5CE4D23}" destId="{819F7B8E-E619-446A-9777-DAAB7A1E5E9D}" srcOrd="0" destOrd="2" presId="urn:microsoft.com/office/officeart/2005/8/layout/radial4"/>
    <dgm:cxn modelId="{D2E2DFF2-B80B-4909-A8A0-E4ED1D1D69E1}" type="presOf" srcId="{A9401A50-2268-49B2-B4BA-2B4B9F877B47}" destId="{819F7B8E-E619-446A-9777-DAAB7A1E5E9D}" srcOrd="0" destOrd="4" presId="urn:microsoft.com/office/officeart/2005/8/layout/radial4"/>
    <dgm:cxn modelId="{C36A0DFB-6F4A-4583-9AF9-380FCACE4B14}" srcId="{71AFEA5D-83DD-494B-BC6E-57298DADAC96}" destId="{8AD348DA-A7DC-42DF-A7C9-83526AD73431}" srcOrd="1" destOrd="0" parTransId="{B4A568A6-9666-47AC-9243-E04A2DA2241B}" sibTransId="{BFCE3649-1149-4037-8C50-9409FBEDBDEB}"/>
    <dgm:cxn modelId="{200C604A-DEE3-4ADF-9070-2253ADAD29E1}" type="presParOf" srcId="{2A85564E-E0E4-4C9D-B20D-7A51FC8548F8}" destId="{77BB5DDA-C645-42F3-94BA-E62EA9D6AE11}" srcOrd="0" destOrd="0" presId="urn:microsoft.com/office/officeart/2005/8/layout/radial4"/>
    <dgm:cxn modelId="{E2DE8464-99C2-417C-B618-D81125B64A86}" type="presParOf" srcId="{2A85564E-E0E4-4C9D-B20D-7A51FC8548F8}" destId="{879F8922-E59D-4CF9-B81F-2B33AA422B14}" srcOrd="1" destOrd="0" presId="urn:microsoft.com/office/officeart/2005/8/layout/radial4"/>
    <dgm:cxn modelId="{AA42D18D-7904-46B1-A3F2-A3CE9B9A4CB2}" type="presParOf" srcId="{2A85564E-E0E4-4C9D-B20D-7A51FC8548F8}" destId="{819F7B8E-E619-446A-9777-DAAB7A1E5E9D}" srcOrd="2" destOrd="0" presId="urn:microsoft.com/office/officeart/2005/8/layout/radial4"/>
    <dgm:cxn modelId="{EC7E46B3-6BEA-4460-AA3B-900FB6EAAC06}" type="presParOf" srcId="{2A85564E-E0E4-4C9D-B20D-7A51FC8548F8}" destId="{35A547D0-09E7-4564-9F65-11D9766C8DCA}" srcOrd="3" destOrd="0" presId="urn:microsoft.com/office/officeart/2005/8/layout/radial4"/>
    <dgm:cxn modelId="{9127692C-B71F-493A-80BF-D437F785114F}" type="presParOf" srcId="{2A85564E-E0E4-4C9D-B20D-7A51FC8548F8}" destId="{B0B33FBE-252A-443F-8EC6-722EFDA627FE}" srcOrd="4" destOrd="0" presId="urn:microsoft.com/office/officeart/2005/8/layout/radial4"/>
    <dgm:cxn modelId="{CD41E8DE-32F5-4974-998B-DC4B11C22033}" type="presParOf" srcId="{2A85564E-E0E4-4C9D-B20D-7A51FC8548F8}" destId="{8C71AAAB-BC40-4F50-8869-6F0DBDE41856}" srcOrd="5" destOrd="0" presId="urn:microsoft.com/office/officeart/2005/8/layout/radial4"/>
    <dgm:cxn modelId="{124E930F-C2C4-4D6B-957C-8D66798AC838}" type="presParOf" srcId="{2A85564E-E0E4-4C9D-B20D-7A51FC8548F8}" destId="{A12082C0-B54C-4232-B175-5257D2C103C0}" srcOrd="6" destOrd="0" presId="urn:microsoft.com/office/officeart/2005/8/layout/radial4"/>
    <dgm:cxn modelId="{D6E9D019-3506-4402-9A99-7076F2BEA344}" type="presParOf" srcId="{2A85564E-E0E4-4C9D-B20D-7A51FC8548F8}" destId="{0CB624CE-4DD3-4309-873C-B118E410FC37}" srcOrd="7" destOrd="0" presId="urn:microsoft.com/office/officeart/2005/8/layout/radial4"/>
    <dgm:cxn modelId="{C84DACE4-76B4-4804-8EC4-1F9E25752332}" type="presParOf" srcId="{2A85564E-E0E4-4C9D-B20D-7A51FC8548F8}" destId="{D03D1FBA-FED1-4E6B-9DC3-DCC8EEAC7EE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ABC49C-6F96-42A4-B93C-36EC01A0012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0ED750DA-3621-4B02-8247-3B7343BB5D4A}">
      <dgm:prSet phldrT="[Text]"/>
      <dgm:spPr/>
      <dgm:t>
        <a:bodyPr/>
        <a:lstStyle/>
        <a:p>
          <a:r>
            <a:rPr lang="en-US" dirty="0"/>
            <a:t>Burdens</a:t>
          </a:r>
        </a:p>
      </dgm:t>
    </dgm:pt>
    <dgm:pt modelId="{9D72862B-D099-427B-9603-E6693A5A0AE5}" type="parTrans" cxnId="{0181FAD6-FCAF-40CD-8A63-94467B55BBF3}">
      <dgm:prSet/>
      <dgm:spPr/>
      <dgm:t>
        <a:bodyPr/>
        <a:lstStyle/>
        <a:p>
          <a:endParaRPr lang="en-US"/>
        </a:p>
      </dgm:t>
    </dgm:pt>
    <dgm:pt modelId="{D4FC5D89-F751-4DB1-B82B-C78CF2C56054}" type="sibTrans" cxnId="{0181FAD6-FCAF-40CD-8A63-94467B55BBF3}">
      <dgm:prSet/>
      <dgm:spPr/>
      <dgm:t>
        <a:bodyPr/>
        <a:lstStyle/>
        <a:p>
          <a:endParaRPr lang="en-US"/>
        </a:p>
      </dgm:t>
    </dgm:pt>
    <dgm:pt modelId="{E834EFC8-B97F-4F82-99DB-293C61728A00}">
      <dgm:prSet phldrT="[Text]"/>
      <dgm:spPr/>
      <dgm:t>
        <a:bodyPr/>
        <a:lstStyle/>
        <a:p>
          <a:r>
            <a:rPr lang="en-US" dirty="0"/>
            <a:t>Benefits</a:t>
          </a:r>
        </a:p>
      </dgm:t>
    </dgm:pt>
    <dgm:pt modelId="{E7A28103-F77D-4C1B-9D4C-CA69EB8314C8}" type="parTrans" cxnId="{34F22962-F4E8-4DE3-94E5-1FE8D4B8237C}">
      <dgm:prSet/>
      <dgm:spPr/>
      <dgm:t>
        <a:bodyPr/>
        <a:lstStyle/>
        <a:p>
          <a:endParaRPr lang="en-US"/>
        </a:p>
      </dgm:t>
    </dgm:pt>
    <dgm:pt modelId="{0F285211-DBE7-4643-9229-5DB13AE19A9B}" type="sibTrans" cxnId="{34F22962-F4E8-4DE3-94E5-1FE8D4B8237C}">
      <dgm:prSet/>
      <dgm:spPr/>
      <dgm:t>
        <a:bodyPr/>
        <a:lstStyle/>
        <a:p>
          <a:endParaRPr lang="en-US"/>
        </a:p>
      </dgm:t>
    </dgm:pt>
    <dgm:pt modelId="{91EDDC31-1631-4FE5-8618-98015DC4038B}">
      <dgm:prSet phldrT="[Text]"/>
      <dgm:spPr/>
      <dgm:t>
        <a:bodyPr/>
        <a:lstStyle/>
        <a:p>
          <a:r>
            <a:rPr lang="en-US" dirty="0"/>
            <a:t>Least harm</a:t>
          </a:r>
        </a:p>
      </dgm:t>
    </dgm:pt>
    <dgm:pt modelId="{5674D007-082A-4902-91B7-0BE4D5115E0C}" type="parTrans" cxnId="{B3773CA4-E2AF-41AA-9DDC-130D010E64C4}">
      <dgm:prSet/>
      <dgm:spPr/>
      <dgm:t>
        <a:bodyPr/>
        <a:lstStyle/>
        <a:p>
          <a:endParaRPr lang="en-US"/>
        </a:p>
      </dgm:t>
    </dgm:pt>
    <dgm:pt modelId="{1D6C1AE0-A92F-4ECE-B231-4A16C18658AE}" type="sibTrans" cxnId="{B3773CA4-E2AF-41AA-9DDC-130D010E64C4}">
      <dgm:prSet/>
      <dgm:spPr/>
      <dgm:t>
        <a:bodyPr/>
        <a:lstStyle/>
        <a:p>
          <a:endParaRPr lang="en-US"/>
        </a:p>
      </dgm:t>
    </dgm:pt>
    <dgm:pt modelId="{8010145B-0051-465E-96BE-E84A904A678B}">
      <dgm:prSet phldrT="[Text]"/>
      <dgm:spPr/>
      <dgm:t>
        <a:bodyPr/>
        <a:lstStyle/>
        <a:p>
          <a:r>
            <a:rPr lang="en-US" dirty="0"/>
            <a:t>Risks </a:t>
          </a:r>
        </a:p>
      </dgm:t>
    </dgm:pt>
    <dgm:pt modelId="{DE9E197C-B3E2-4493-956D-51594C2FF896}" type="parTrans" cxnId="{43C0B9B9-ABB4-427B-833C-0118BE745B74}">
      <dgm:prSet/>
      <dgm:spPr/>
      <dgm:t>
        <a:bodyPr/>
        <a:lstStyle/>
        <a:p>
          <a:endParaRPr lang="en-US"/>
        </a:p>
      </dgm:t>
    </dgm:pt>
    <dgm:pt modelId="{AEA794E5-8581-443A-8FFC-0D3A6649C899}" type="sibTrans" cxnId="{43C0B9B9-ABB4-427B-833C-0118BE745B74}">
      <dgm:prSet/>
      <dgm:spPr/>
      <dgm:t>
        <a:bodyPr/>
        <a:lstStyle/>
        <a:p>
          <a:endParaRPr lang="en-US"/>
        </a:p>
      </dgm:t>
    </dgm:pt>
    <dgm:pt modelId="{48214A1B-B8D1-498D-9B80-67392649F62D}">
      <dgm:prSet phldrT="[Text]"/>
      <dgm:spPr/>
      <dgm:t>
        <a:bodyPr/>
        <a:lstStyle/>
        <a:p>
          <a:r>
            <a:rPr lang="en-US" dirty="0"/>
            <a:t>Least restrictive</a:t>
          </a:r>
        </a:p>
      </dgm:t>
    </dgm:pt>
    <dgm:pt modelId="{5B6D5083-7557-4F75-AE14-EA3274A21737}" type="parTrans" cxnId="{D30E1EA6-9FA5-4C59-BB13-49317F606570}">
      <dgm:prSet/>
      <dgm:spPr/>
      <dgm:t>
        <a:bodyPr/>
        <a:lstStyle/>
        <a:p>
          <a:endParaRPr lang="en-US"/>
        </a:p>
      </dgm:t>
    </dgm:pt>
    <dgm:pt modelId="{DF473B7A-C27A-4C90-A296-8B0025B9B242}" type="sibTrans" cxnId="{D30E1EA6-9FA5-4C59-BB13-49317F606570}">
      <dgm:prSet/>
      <dgm:spPr/>
      <dgm:t>
        <a:bodyPr/>
        <a:lstStyle/>
        <a:p>
          <a:endParaRPr lang="en-US"/>
        </a:p>
      </dgm:t>
    </dgm:pt>
    <dgm:pt modelId="{E6E5033E-B1E3-4F49-894E-F6D55766EE5E}" type="pres">
      <dgm:prSet presAssocID="{B7ABC49C-6F96-42A4-B93C-36EC01A0012C}" presName="outerComposite" presStyleCnt="0">
        <dgm:presLayoutVars>
          <dgm:chMax val="2"/>
          <dgm:animLvl val="lvl"/>
          <dgm:resizeHandles val="exact"/>
        </dgm:presLayoutVars>
      </dgm:prSet>
      <dgm:spPr/>
    </dgm:pt>
    <dgm:pt modelId="{5CF98694-4122-4134-A61F-EBF78BC7509B}" type="pres">
      <dgm:prSet presAssocID="{B7ABC49C-6F96-42A4-B93C-36EC01A0012C}" presName="dummyMaxCanvas" presStyleCnt="0"/>
      <dgm:spPr/>
    </dgm:pt>
    <dgm:pt modelId="{E15827B0-4405-4132-9C32-4FCAD6471D99}" type="pres">
      <dgm:prSet presAssocID="{B7ABC49C-6F96-42A4-B93C-36EC01A0012C}" presName="parentComposite" presStyleCnt="0"/>
      <dgm:spPr/>
    </dgm:pt>
    <dgm:pt modelId="{B168A65E-E184-4224-B46E-EA97DAC4E68B}" type="pres">
      <dgm:prSet presAssocID="{B7ABC49C-6F96-42A4-B93C-36EC01A0012C}" presName="parent1" presStyleLbl="alignAccFollowNode1" presStyleIdx="0" presStyleCnt="4">
        <dgm:presLayoutVars>
          <dgm:chMax val="4"/>
        </dgm:presLayoutVars>
      </dgm:prSet>
      <dgm:spPr/>
    </dgm:pt>
    <dgm:pt modelId="{94DCFF61-2729-4181-AB0B-14DB6DBF7105}" type="pres">
      <dgm:prSet presAssocID="{B7ABC49C-6F96-42A4-B93C-36EC01A0012C}" presName="parent2" presStyleLbl="alignAccFollowNode1" presStyleIdx="1" presStyleCnt="4">
        <dgm:presLayoutVars>
          <dgm:chMax val="4"/>
        </dgm:presLayoutVars>
      </dgm:prSet>
      <dgm:spPr/>
    </dgm:pt>
    <dgm:pt modelId="{E920E5C3-953C-4447-85CD-790775CDB459}" type="pres">
      <dgm:prSet presAssocID="{B7ABC49C-6F96-42A4-B93C-36EC01A0012C}" presName="childrenComposite" presStyleCnt="0"/>
      <dgm:spPr/>
    </dgm:pt>
    <dgm:pt modelId="{CD24A75E-0108-434E-86DF-029B0653BA82}" type="pres">
      <dgm:prSet presAssocID="{B7ABC49C-6F96-42A4-B93C-36EC01A0012C}" presName="dummyMaxCanvas_ChildArea" presStyleCnt="0"/>
      <dgm:spPr/>
    </dgm:pt>
    <dgm:pt modelId="{CFC0A4A7-C110-4D04-81E0-A238755E5F17}" type="pres">
      <dgm:prSet presAssocID="{B7ABC49C-6F96-42A4-B93C-36EC01A0012C}" presName="fulcrum" presStyleLbl="alignAccFollowNode1" presStyleIdx="2" presStyleCnt="4"/>
      <dgm:spPr/>
    </dgm:pt>
    <dgm:pt modelId="{21C55241-3C54-49DC-A713-30C5A1BDF7D9}" type="pres">
      <dgm:prSet presAssocID="{B7ABC49C-6F96-42A4-B93C-36EC01A0012C}" presName="balance_12" presStyleLbl="alignAccFollowNode1" presStyleIdx="3" presStyleCnt="4">
        <dgm:presLayoutVars>
          <dgm:bulletEnabled val="1"/>
        </dgm:presLayoutVars>
      </dgm:prSet>
      <dgm:spPr/>
    </dgm:pt>
    <dgm:pt modelId="{BB313F98-5B8F-4B3E-8BC9-117922A6DDEF}" type="pres">
      <dgm:prSet presAssocID="{B7ABC49C-6F96-42A4-B93C-36EC01A0012C}" presName="right_12_1" presStyleLbl="node1" presStyleIdx="0" presStyleCnt="3">
        <dgm:presLayoutVars>
          <dgm:bulletEnabled val="1"/>
        </dgm:presLayoutVars>
      </dgm:prSet>
      <dgm:spPr/>
    </dgm:pt>
    <dgm:pt modelId="{D8F92E3A-5410-459F-9392-AA6BD08A882D}" type="pres">
      <dgm:prSet presAssocID="{B7ABC49C-6F96-42A4-B93C-36EC01A0012C}" presName="right_12_2" presStyleLbl="node1" presStyleIdx="1" presStyleCnt="3">
        <dgm:presLayoutVars>
          <dgm:bulletEnabled val="1"/>
        </dgm:presLayoutVars>
      </dgm:prSet>
      <dgm:spPr/>
    </dgm:pt>
    <dgm:pt modelId="{6AF7B63B-E754-46BD-982A-D449689486C3}" type="pres">
      <dgm:prSet presAssocID="{B7ABC49C-6F96-42A4-B93C-36EC01A0012C}" presName="left_12_1" presStyleLbl="node1" presStyleIdx="2" presStyleCnt="3">
        <dgm:presLayoutVars>
          <dgm:bulletEnabled val="1"/>
        </dgm:presLayoutVars>
      </dgm:prSet>
      <dgm:spPr/>
    </dgm:pt>
  </dgm:ptLst>
  <dgm:cxnLst>
    <dgm:cxn modelId="{ED688E00-FDC5-43B2-8A8F-0F93A569CCAA}" type="presOf" srcId="{48214A1B-B8D1-498D-9B80-67392649F62D}" destId="{D8F92E3A-5410-459F-9392-AA6BD08A882D}" srcOrd="0" destOrd="0" presId="urn:microsoft.com/office/officeart/2005/8/layout/balance1"/>
    <dgm:cxn modelId="{9B8CCE22-FF87-4F38-94AB-3E21768D0026}" type="presOf" srcId="{E834EFC8-B97F-4F82-99DB-293C61728A00}" destId="{94DCFF61-2729-4181-AB0B-14DB6DBF7105}" srcOrd="0" destOrd="0" presId="urn:microsoft.com/office/officeart/2005/8/layout/balance1"/>
    <dgm:cxn modelId="{AF44202F-33BD-4D4C-A8A3-ED73E3B3E25F}" type="presOf" srcId="{91EDDC31-1631-4FE5-8618-98015DC4038B}" destId="{BB313F98-5B8F-4B3E-8BC9-117922A6DDEF}" srcOrd="0" destOrd="0" presId="urn:microsoft.com/office/officeart/2005/8/layout/balance1"/>
    <dgm:cxn modelId="{34F22962-F4E8-4DE3-94E5-1FE8D4B8237C}" srcId="{B7ABC49C-6F96-42A4-B93C-36EC01A0012C}" destId="{E834EFC8-B97F-4F82-99DB-293C61728A00}" srcOrd="1" destOrd="0" parTransId="{E7A28103-F77D-4C1B-9D4C-CA69EB8314C8}" sibTransId="{0F285211-DBE7-4643-9229-5DB13AE19A9B}"/>
    <dgm:cxn modelId="{A0B7B352-FF91-46CD-9172-796941F50D52}" type="presOf" srcId="{B7ABC49C-6F96-42A4-B93C-36EC01A0012C}" destId="{E6E5033E-B1E3-4F49-894E-F6D55766EE5E}" srcOrd="0" destOrd="0" presId="urn:microsoft.com/office/officeart/2005/8/layout/balance1"/>
    <dgm:cxn modelId="{7BB1588B-5F44-4E99-BADE-7A7413DC8E88}" type="presOf" srcId="{8010145B-0051-465E-96BE-E84A904A678B}" destId="{6AF7B63B-E754-46BD-982A-D449689486C3}" srcOrd="0" destOrd="0" presId="urn:microsoft.com/office/officeart/2005/8/layout/balance1"/>
    <dgm:cxn modelId="{B3773CA4-E2AF-41AA-9DDC-130D010E64C4}" srcId="{E834EFC8-B97F-4F82-99DB-293C61728A00}" destId="{91EDDC31-1631-4FE5-8618-98015DC4038B}" srcOrd="0" destOrd="0" parTransId="{5674D007-082A-4902-91B7-0BE4D5115E0C}" sibTransId="{1D6C1AE0-A92F-4ECE-B231-4A16C18658AE}"/>
    <dgm:cxn modelId="{D30E1EA6-9FA5-4C59-BB13-49317F606570}" srcId="{E834EFC8-B97F-4F82-99DB-293C61728A00}" destId="{48214A1B-B8D1-498D-9B80-67392649F62D}" srcOrd="1" destOrd="0" parTransId="{5B6D5083-7557-4F75-AE14-EA3274A21737}" sibTransId="{DF473B7A-C27A-4C90-A296-8B0025B9B242}"/>
    <dgm:cxn modelId="{24280EB4-4E27-467A-B366-14D56DE0CAD1}" type="presOf" srcId="{0ED750DA-3621-4B02-8247-3B7343BB5D4A}" destId="{B168A65E-E184-4224-B46E-EA97DAC4E68B}" srcOrd="0" destOrd="0" presId="urn:microsoft.com/office/officeart/2005/8/layout/balance1"/>
    <dgm:cxn modelId="{43C0B9B9-ABB4-427B-833C-0118BE745B74}" srcId="{0ED750DA-3621-4B02-8247-3B7343BB5D4A}" destId="{8010145B-0051-465E-96BE-E84A904A678B}" srcOrd="0" destOrd="0" parTransId="{DE9E197C-B3E2-4493-956D-51594C2FF896}" sibTransId="{AEA794E5-8581-443A-8FFC-0D3A6649C899}"/>
    <dgm:cxn modelId="{0181FAD6-FCAF-40CD-8A63-94467B55BBF3}" srcId="{B7ABC49C-6F96-42A4-B93C-36EC01A0012C}" destId="{0ED750DA-3621-4B02-8247-3B7343BB5D4A}" srcOrd="0" destOrd="0" parTransId="{9D72862B-D099-427B-9603-E6693A5A0AE5}" sibTransId="{D4FC5D89-F751-4DB1-B82B-C78CF2C56054}"/>
    <dgm:cxn modelId="{36DEDE25-F6BD-45B9-8660-75BCFB4DB18D}" type="presParOf" srcId="{E6E5033E-B1E3-4F49-894E-F6D55766EE5E}" destId="{5CF98694-4122-4134-A61F-EBF78BC7509B}" srcOrd="0" destOrd="0" presId="urn:microsoft.com/office/officeart/2005/8/layout/balance1"/>
    <dgm:cxn modelId="{9F4C79A8-7859-4305-B486-22B9921DB161}" type="presParOf" srcId="{E6E5033E-B1E3-4F49-894E-F6D55766EE5E}" destId="{E15827B0-4405-4132-9C32-4FCAD6471D99}" srcOrd="1" destOrd="0" presId="urn:microsoft.com/office/officeart/2005/8/layout/balance1"/>
    <dgm:cxn modelId="{F6B682A6-6B99-485A-8F03-A554A1071203}" type="presParOf" srcId="{E15827B0-4405-4132-9C32-4FCAD6471D99}" destId="{B168A65E-E184-4224-B46E-EA97DAC4E68B}" srcOrd="0" destOrd="0" presId="urn:microsoft.com/office/officeart/2005/8/layout/balance1"/>
    <dgm:cxn modelId="{F626F09F-4A8D-4602-8414-7AE0F9DE2556}" type="presParOf" srcId="{E15827B0-4405-4132-9C32-4FCAD6471D99}" destId="{94DCFF61-2729-4181-AB0B-14DB6DBF7105}" srcOrd="1" destOrd="0" presId="urn:microsoft.com/office/officeart/2005/8/layout/balance1"/>
    <dgm:cxn modelId="{5E6EE54A-5873-4120-B815-4917A3A161BF}" type="presParOf" srcId="{E6E5033E-B1E3-4F49-894E-F6D55766EE5E}" destId="{E920E5C3-953C-4447-85CD-790775CDB459}" srcOrd="2" destOrd="0" presId="urn:microsoft.com/office/officeart/2005/8/layout/balance1"/>
    <dgm:cxn modelId="{D7DF9701-2310-4C5A-A8F6-FC7C821E20BF}" type="presParOf" srcId="{E920E5C3-953C-4447-85CD-790775CDB459}" destId="{CD24A75E-0108-434E-86DF-029B0653BA82}" srcOrd="0" destOrd="0" presId="urn:microsoft.com/office/officeart/2005/8/layout/balance1"/>
    <dgm:cxn modelId="{6DB23565-5B8D-4C99-B956-99ED18EFEAA8}" type="presParOf" srcId="{E920E5C3-953C-4447-85CD-790775CDB459}" destId="{CFC0A4A7-C110-4D04-81E0-A238755E5F17}" srcOrd="1" destOrd="0" presId="urn:microsoft.com/office/officeart/2005/8/layout/balance1"/>
    <dgm:cxn modelId="{372586F2-9EEB-44CA-8919-34116F8A0B12}" type="presParOf" srcId="{E920E5C3-953C-4447-85CD-790775CDB459}" destId="{21C55241-3C54-49DC-A713-30C5A1BDF7D9}" srcOrd="2" destOrd="0" presId="urn:microsoft.com/office/officeart/2005/8/layout/balance1"/>
    <dgm:cxn modelId="{368D75FF-8EBF-4C68-B860-ED112CBA8E0A}" type="presParOf" srcId="{E920E5C3-953C-4447-85CD-790775CDB459}" destId="{BB313F98-5B8F-4B3E-8BC9-117922A6DDEF}" srcOrd="3" destOrd="0" presId="urn:microsoft.com/office/officeart/2005/8/layout/balance1"/>
    <dgm:cxn modelId="{3DD46483-382D-4E7F-B33C-0FA71096F972}" type="presParOf" srcId="{E920E5C3-953C-4447-85CD-790775CDB459}" destId="{D8F92E3A-5410-459F-9392-AA6BD08A882D}" srcOrd="4" destOrd="0" presId="urn:microsoft.com/office/officeart/2005/8/layout/balance1"/>
    <dgm:cxn modelId="{C6D31F64-8154-4AD6-9F75-C47CC5D0E2F8}" type="presParOf" srcId="{E920E5C3-953C-4447-85CD-790775CDB459}" destId="{6AF7B63B-E754-46BD-982A-D449689486C3}"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BFF4C1-D75F-419F-98F0-4847C6E98CB5}"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E5515B1F-3BD2-46D1-95E1-73A84E481C97}">
      <dgm:prSet phldrT="[Text]"/>
      <dgm:spPr/>
      <dgm:t>
        <a:bodyPr/>
        <a:lstStyle/>
        <a:p>
          <a:r>
            <a:rPr lang="en-US" dirty="0"/>
            <a:t>Informed Consent</a:t>
          </a:r>
        </a:p>
      </dgm:t>
    </dgm:pt>
    <dgm:pt modelId="{8BF02D02-AF6E-4BBF-AF2A-FCBE135DA849}" type="parTrans" cxnId="{1A675258-64B2-408D-A806-38105AEAE3B7}">
      <dgm:prSet/>
      <dgm:spPr/>
      <dgm:t>
        <a:bodyPr/>
        <a:lstStyle/>
        <a:p>
          <a:endParaRPr lang="en-US"/>
        </a:p>
      </dgm:t>
    </dgm:pt>
    <dgm:pt modelId="{9A0CB36C-CB50-481F-8426-03C4C95C07B1}" type="sibTrans" cxnId="{1A675258-64B2-408D-A806-38105AEAE3B7}">
      <dgm:prSet/>
      <dgm:spPr/>
      <dgm:t>
        <a:bodyPr/>
        <a:lstStyle/>
        <a:p>
          <a:endParaRPr lang="en-US"/>
        </a:p>
      </dgm:t>
    </dgm:pt>
    <dgm:pt modelId="{13FA9276-A924-428F-97C7-8B7CE5D473CB}">
      <dgm:prSet phldrT="[Text]"/>
      <dgm:spPr/>
      <dgm:t>
        <a:bodyPr/>
        <a:lstStyle/>
        <a:p>
          <a:r>
            <a:rPr lang="en-US" dirty="0"/>
            <a:t>Purpose</a:t>
          </a:r>
        </a:p>
      </dgm:t>
    </dgm:pt>
    <dgm:pt modelId="{12C3C245-894B-4C2F-AB33-9FCACC104DD9}" type="parTrans" cxnId="{D9A646A2-5263-43D6-870D-85A9E9412751}">
      <dgm:prSet/>
      <dgm:spPr/>
      <dgm:t>
        <a:bodyPr/>
        <a:lstStyle/>
        <a:p>
          <a:endParaRPr lang="en-US"/>
        </a:p>
      </dgm:t>
    </dgm:pt>
    <dgm:pt modelId="{10384CF4-518B-444A-BA3F-5C68F84FBBC2}" type="sibTrans" cxnId="{D9A646A2-5263-43D6-870D-85A9E9412751}">
      <dgm:prSet/>
      <dgm:spPr/>
      <dgm:t>
        <a:bodyPr/>
        <a:lstStyle/>
        <a:p>
          <a:endParaRPr lang="en-US"/>
        </a:p>
      </dgm:t>
    </dgm:pt>
    <dgm:pt modelId="{7D28C300-A839-466C-A366-71C95C1957B5}">
      <dgm:prSet phldrT="[Text]"/>
      <dgm:spPr/>
      <dgm:t>
        <a:bodyPr/>
        <a:lstStyle/>
        <a:p>
          <a:r>
            <a:rPr lang="en-US" dirty="0"/>
            <a:t>Risks</a:t>
          </a:r>
        </a:p>
      </dgm:t>
    </dgm:pt>
    <dgm:pt modelId="{68B94B81-0124-4739-9DDD-9AAD78539FA2}" type="parTrans" cxnId="{3AC64C02-0676-49DC-96C4-A6CAC9DE7402}">
      <dgm:prSet/>
      <dgm:spPr/>
      <dgm:t>
        <a:bodyPr/>
        <a:lstStyle/>
        <a:p>
          <a:endParaRPr lang="en-US"/>
        </a:p>
      </dgm:t>
    </dgm:pt>
    <dgm:pt modelId="{52F80F73-E82D-4E19-A5C5-11EC3CEBDD8A}" type="sibTrans" cxnId="{3AC64C02-0676-49DC-96C4-A6CAC9DE7402}">
      <dgm:prSet/>
      <dgm:spPr/>
      <dgm:t>
        <a:bodyPr/>
        <a:lstStyle/>
        <a:p>
          <a:endParaRPr lang="en-US"/>
        </a:p>
      </dgm:t>
    </dgm:pt>
    <dgm:pt modelId="{4FBF39FB-F782-4981-86C5-8C4F0C369548}">
      <dgm:prSet phldrT="[Text]"/>
      <dgm:spPr/>
      <dgm:t>
        <a:bodyPr/>
        <a:lstStyle/>
        <a:p>
          <a:r>
            <a:rPr lang="en-US" dirty="0"/>
            <a:t>Benefits</a:t>
          </a:r>
        </a:p>
      </dgm:t>
    </dgm:pt>
    <dgm:pt modelId="{6B6B19C4-48BE-4515-9710-2B552CB123B3}" type="parTrans" cxnId="{34D6C33E-467B-42F7-8B4D-911ED7773882}">
      <dgm:prSet/>
      <dgm:spPr/>
      <dgm:t>
        <a:bodyPr/>
        <a:lstStyle/>
        <a:p>
          <a:endParaRPr lang="en-US"/>
        </a:p>
      </dgm:t>
    </dgm:pt>
    <dgm:pt modelId="{30B332F9-DB1C-429E-A638-93F86367F6A9}" type="sibTrans" cxnId="{34D6C33E-467B-42F7-8B4D-911ED7773882}">
      <dgm:prSet/>
      <dgm:spPr/>
      <dgm:t>
        <a:bodyPr/>
        <a:lstStyle/>
        <a:p>
          <a:endParaRPr lang="en-US"/>
        </a:p>
      </dgm:t>
    </dgm:pt>
    <dgm:pt modelId="{B11BC245-9376-4FFE-B04A-86DD34F93DEF}">
      <dgm:prSet phldrT="[Text]"/>
      <dgm:spPr/>
      <dgm:t>
        <a:bodyPr/>
        <a:lstStyle/>
        <a:p>
          <a:r>
            <a:rPr lang="en-US" dirty="0"/>
            <a:t>Alternatives</a:t>
          </a:r>
        </a:p>
      </dgm:t>
    </dgm:pt>
    <dgm:pt modelId="{29672B65-AC61-48EB-9AE2-B31FF7E98CBE}" type="parTrans" cxnId="{9FF0BEA7-11D5-4B66-BEDA-A68F6977364C}">
      <dgm:prSet/>
      <dgm:spPr/>
      <dgm:t>
        <a:bodyPr/>
        <a:lstStyle/>
        <a:p>
          <a:endParaRPr lang="en-US"/>
        </a:p>
      </dgm:t>
    </dgm:pt>
    <dgm:pt modelId="{A249D5F8-9BCA-4C52-8CE5-83834A496341}" type="sibTrans" cxnId="{9FF0BEA7-11D5-4B66-BEDA-A68F6977364C}">
      <dgm:prSet/>
      <dgm:spPr/>
      <dgm:t>
        <a:bodyPr/>
        <a:lstStyle/>
        <a:p>
          <a:endParaRPr lang="en-US"/>
        </a:p>
      </dgm:t>
    </dgm:pt>
    <dgm:pt modelId="{2FB368C6-52E2-4EA9-9E2B-63F4D933D376}" type="pres">
      <dgm:prSet presAssocID="{1FBFF4C1-D75F-419F-98F0-4847C6E98CB5}" presName="Name0" presStyleCnt="0">
        <dgm:presLayoutVars>
          <dgm:chMax val="1"/>
          <dgm:chPref val="1"/>
          <dgm:dir/>
          <dgm:resizeHandles/>
        </dgm:presLayoutVars>
      </dgm:prSet>
      <dgm:spPr/>
    </dgm:pt>
    <dgm:pt modelId="{08687CF9-31CA-4E3A-817F-0DCD179BA97A}" type="pres">
      <dgm:prSet presAssocID="{E5515B1F-3BD2-46D1-95E1-73A84E481C97}" presName="Parent" presStyleLbl="node1" presStyleIdx="0" presStyleCnt="2">
        <dgm:presLayoutVars>
          <dgm:chMax val="4"/>
          <dgm:chPref val="3"/>
        </dgm:presLayoutVars>
      </dgm:prSet>
      <dgm:spPr/>
    </dgm:pt>
    <dgm:pt modelId="{12A49171-435E-44CC-88A6-E55DFEF03193}" type="pres">
      <dgm:prSet presAssocID="{13FA9276-A924-428F-97C7-8B7CE5D473CB}" presName="Accent" presStyleLbl="node1" presStyleIdx="1" presStyleCnt="2"/>
      <dgm:spPr/>
    </dgm:pt>
    <dgm:pt modelId="{69291A1C-896A-43D8-9ACC-12B5E5FD1906}" type="pres">
      <dgm:prSet presAssocID="{13FA9276-A924-428F-97C7-8B7CE5D473CB}" presName="Image1" presStyleLbl="fgImgPlace1" presStyleIdx="0" presStyleCnt="4"/>
      <dgm:spPr/>
    </dgm:pt>
    <dgm:pt modelId="{C2B1AFED-48C1-4CC2-83C9-F85EBA4AAE99}" type="pres">
      <dgm:prSet presAssocID="{13FA9276-A924-428F-97C7-8B7CE5D473CB}" presName="Child1" presStyleLbl="revTx" presStyleIdx="0" presStyleCnt="4">
        <dgm:presLayoutVars>
          <dgm:chMax val="0"/>
          <dgm:chPref val="0"/>
          <dgm:bulletEnabled val="1"/>
        </dgm:presLayoutVars>
      </dgm:prSet>
      <dgm:spPr/>
    </dgm:pt>
    <dgm:pt modelId="{E36F5BB2-75E6-4F6B-9752-9533B340C47D}" type="pres">
      <dgm:prSet presAssocID="{7D28C300-A839-466C-A366-71C95C1957B5}" presName="Image2" presStyleCnt="0"/>
      <dgm:spPr/>
    </dgm:pt>
    <dgm:pt modelId="{058D690D-0014-4D00-A7B4-81769C8A8F9A}" type="pres">
      <dgm:prSet presAssocID="{7D28C300-A839-466C-A366-71C95C1957B5}" presName="Image" presStyleLbl="fgImgPlace1" presStyleIdx="1" presStyleCnt="4"/>
      <dgm:spPr/>
    </dgm:pt>
    <dgm:pt modelId="{C6BFA84C-EE5B-4C89-882B-8BDAAAD594EA}" type="pres">
      <dgm:prSet presAssocID="{7D28C300-A839-466C-A366-71C95C1957B5}" presName="Child2" presStyleLbl="revTx" presStyleIdx="1" presStyleCnt="4">
        <dgm:presLayoutVars>
          <dgm:chMax val="0"/>
          <dgm:chPref val="0"/>
          <dgm:bulletEnabled val="1"/>
        </dgm:presLayoutVars>
      </dgm:prSet>
      <dgm:spPr/>
    </dgm:pt>
    <dgm:pt modelId="{6F784DF5-DF40-41E1-A04A-DC695AA25C7D}" type="pres">
      <dgm:prSet presAssocID="{4FBF39FB-F782-4981-86C5-8C4F0C369548}" presName="Image3" presStyleCnt="0"/>
      <dgm:spPr/>
    </dgm:pt>
    <dgm:pt modelId="{9401FF65-8464-4D2B-8CC2-0CBAE0CEC9B2}" type="pres">
      <dgm:prSet presAssocID="{4FBF39FB-F782-4981-86C5-8C4F0C369548}" presName="Image" presStyleLbl="fgImgPlace1" presStyleIdx="2" presStyleCnt="4"/>
      <dgm:spPr/>
    </dgm:pt>
    <dgm:pt modelId="{FF018DB4-6175-472B-891F-BF89AD8A0C7D}" type="pres">
      <dgm:prSet presAssocID="{4FBF39FB-F782-4981-86C5-8C4F0C369548}" presName="Child3" presStyleLbl="revTx" presStyleIdx="2" presStyleCnt="4">
        <dgm:presLayoutVars>
          <dgm:chMax val="0"/>
          <dgm:chPref val="0"/>
          <dgm:bulletEnabled val="1"/>
        </dgm:presLayoutVars>
      </dgm:prSet>
      <dgm:spPr/>
    </dgm:pt>
    <dgm:pt modelId="{61735FF3-336B-45AE-A666-ADE28EC75CE9}" type="pres">
      <dgm:prSet presAssocID="{B11BC245-9376-4FFE-B04A-86DD34F93DEF}" presName="Image4" presStyleCnt="0"/>
      <dgm:spPr/>
    </dgm:pt>
    <dgm:pt modelId="{1799BD63-0596-4C54-842C-7D31F26020E5}" type="pres">
      <dgm:prSet presAssocID="{B11BC245-9376-4FFE-B04A-86DD34F93DEF}" presName="Image" presStyleLbl="fgImgPlace1" presStyleIdx="3" presStyleCnt="4"/>
      <dgm:spPr/>
    </dgm:pt>
    <dgm:pt modelId="{91EF4C4D-D4DF-434A-8102-98A9A50D8D2E}" type="pres">
      <dgm:prSet presAssocID="{B11BC245-9376-4FFE-B04A-86DD34F93DEF}" presName="Child4" presStyleLbl="revTx" presStyleIdx="3" presStyleCnt="4">
        <dgm:presLayoutVars>
          <dgm:chMax val="0"/>
          <dgm:chPref val="0"/>
          <dgm:bulletEnabled val="1"/>
        </dgm:presLayoutVars>
      </dgm:prSet>
      <dgm:spPr/>
    </dgm:pt>
  </dgm:ptLst>
  <dgm:cxnLst>
    <dgm:cxn modelId="{3AC64C02-0676-49DC-96C4-A6CAC9DE7402}" srcId="{E5515B1F-3BD2-46D1-95E1-73A84E481C97}" destId="{7D28C300-A839-466C-A366-71C95C1957B5}" srcOrd="1" destOrd="0" parTransId="{68B94B81-0124-4739-9DDD-9AAD78539FA2}" sibTransId="{52F80F73-E82D-4E19-A5C5-11EC3CEBDD8A}"/>
    <dgm:cxn modelId="{34D6C33E-467B-42F7-8B4D-911ED7773882}" srcId="{E5515B1F-3BD2-46D1-95E1-73A84E481C97}" destId="{4FBF39FB-F782-4981-86C5-8C4F0C369548}" srcOrd="2" destOrd="0" parTransId="{6B6B19C4-48BE-4515-9710-2B552CB123B3}" sibTransId="{30B332F9-DB1C-429E-A638-93F86367F6A9}"/>
    <dgm:cxn modelId="{C78E825E-FDDF-4ED3-84AD-71D0958C8296}" type="presOf" srcId="{13FA9276-A924-428F-97C7-8B7CE5D473CB}" destId="{C2B1AFED-48C1-4CC2-83C9-F85EBA4AAE99}" srcOrd="0" destOrd="0" presId="urn:microsoft.com/office/officeart/2011/layout/RadialPictureList"/>
    <dgm:cxn modelId="{A562E172-3750-4343-9CA5-45A3277A3399}" type="presOf" srcId="{4FBF39FB-F782-4981-86C5-8C4F0C369548}" destId="{FF018DB4-6175-472B-891F-BF89AD8A0C7D}" srcOrd="0" destOrd="0" presId="urn:microsoft.com/office/officeart/2011/layout/RadialPictureList"/>
    <dgm:cxn modelId="{1A675258-64B2-408D-A806-38105AEAE3B7}" srcId="{1FBFF4C1-D75F-419F-98F0-4847C6E98CB5}" destId="{E5515B1F-3BD2-46D1-95E1-73A84E481C97}" srcOrd="0" destOrd="0" parTransId="{8BF02D02-AF6E-4BBF-AF2A-FCBE135DA849}" sibTransId="{9A0CB36C-CB50-481F-8426-03C4C95C07B1}"/>
    <dgm:cxn modelId="{64986187-A6FE-41C5-B6A4-0CEE6AF83F0B}" type="presOf" srcId="{1FBFF4C1-D75F-419F-98F0-4847C6E98CB5}" destId="{2FB368C6-52E2-4EA9-9E2B-63F4D933D376}" srcOrd="0" destOrd="0" presId="urn:microsoft.com/office/officeart/2011/layout/RadialPictureList"/>
    <dgm:cxn modelId="{CD5EB68A-4057-4FED-AC45-6DA81539277E}" type="presOf" srcId="{B11BC245-9376-4FFE-B04A-86DD34F93DEF}" destId="{91EF4C4D-D4DF-434A-8102-98A9A50D8D2E}" srcOrd="0" destOrd="0" presId="urn:microsoft.com/office/officeart/2011/layout/RadialPictureList"/>
    <dgm:cxn modelId="{12101D93-083B-4611-B2CF-A7264C49712B}" type="presOf" srcId="{E5515B1F-3BD2-46D1-95E1-73A84E481C97}" destId="{08687CF9-31CA-4E3A-817F-0DCD179BA97A}" srcOrd="0" destOrd="0" presId="urn:microsoft.com/office/officeart/2011/layout/RadialPictureList"/>
    <dgm:cxn modelId="{D9A646A2-5263-43D6-870D-85A9E9412751}" srcId="{E5515B1F-3BD2-46D1-95E1-73A84E481C97}" destId="{13FA9276-A924-428F-97C7-8B7CE5D473CB}" srcOrd="0" destOrd="0" parTransId="{12C3C245-894B-4C2F-AB33-9FCACC104DD9}" sibTransId="{10384CF4-518B-444A-BA3F-5C68F84FBBC2}"/>
    <dgm:cxn modelId="{9FF0BEA7-11D5-4B66-BEDA-A68F6977364C}" srcId="{E5515B1F-3BD2-46D1-95E1-73A84E481C97}" destId="{B11BC245-9376-4FFE-B04A-86DD34F93DEF}" srcOrd="3" destOrd="0" parTransId="{29672B65-AC61-48EB-9AE2-B31FF7E98CBE}" sibTransId="{A249D5F8-9BCA-4C52-8CE5-83834A496341}"/>
    <dgm:cxn modelId="{59925CE1-6722-46CA-B6A8-919854B13FAC}" type="presOf" srcId="{7D28C300-A839-466C-A366-71C95C1957B5}" destId="{C6BFA84C-EE5B-4C89-882B-8BDAAAD594EA}" srcOrd="0" destOrd="0" presId="urn:microsoft.com/office/officeart/2011/layout/RadialPictureList"/>
    <dgm:cxn modelId="{E601A3A5-8607-48B8-9EDC-C622FC306F40}" type="presParOf" srcId="{2FB368C6-52E2-4EA9-9E2B-63F4D933D376}" destId="{08687CF9-31CA-4E3A-817F-0DCD179BA97A}" srcOrd="0" destOrd="0" presId="urn:microsoft.com/office/officeart/2011/layout/RadialPictureList"/>
    <dgm:cxn modelId="{63CD1561-B3C7-4B6F-A1F0-423A059FC678}" type="presParOf" srcId="{2FB368C6-52E2-4EA9-9E2B-63F4D933D376}" destId="{12A49171-435E-44CC-88A6-E55DFEF03193}" srcOrd="1" destOrd="0" presId="urn:microsoft.com/office/officeart/2011/layout/RadialPictureList"/>
    <dgm:cxn modelId="{8349A51B-61D6-47EB-A037-29DF4AB937D9}" type="presParOf" srcId="{2FB368C6-52E2-4EA9-9E2B-63F4D933D376}" destId="{69291A1C-896A-43D8-9ACC-12B5E5FD1906}" srcOrd="2" destOrd="0" presId="urn:microsoft.com/office/officeart/2011/layout/RadialPictureList"/>
    <dgm:cxn modelId="{09D3D7E8-9D51-47A1-9C92-A1F7071F2383}" type="presParOf" srcId="{2FB368C6-52E2-4EA9-9E2B-63F4D933D376}" destId="{C2B1AFED-48C1-4CC2-83C9-F85EBA4AAE99}" srcOrd="3" destOrd="0" presId="urn:microsoft.com/office/officeart/2011/layout/RadialPictureList"/>
    <dgm:cxn modelId="{12AD9895-E0D1-43AE-B055-A9170514FFE1}" type="presParOf" srcId="{2FB368C6-52E2-4EA9-9E2B-63F4D933D376}" destId="{E36F5BB2-75E6-4F6B-9752-9533B340C47D}" srcOrd="4" destOrd="0" presId="urn:microsoft.com/office/officeart/2011/layout/RadialPictureList"/>
    <dgm:cxn modelId="{CD452DC6-2999-411C-B8A6-7575D78D7E60}" type="presParOf" srcId="{E36F5BB2-75E6-4F6B-9752-9533B340C47D}" destId="{058D690D-0014-4D00-A7B4-81769C8A8F9A}" srcOrd="0" destOrd="0" presId="urn:microsoft.com/office/officeart/2011/layout/RadialPictureList"/>
    <dgm:cxn modelId="{6B09320C-2D05-4285-93F4-9332286295A4}" type="presParOf" srcId="{2FB368C6-52E2-4EA9-9E2B-63F4D933D376}" destId="{C6BFA84C-EE5B-4C89-882B-8BDAAAD594EA}" srcOrd="5" destOrd="0" presId="urn:microsoft.com/office/officeart/2011/layout/RadialPictureList"/>
    <dgm:cxn modelId="{6AC0507B-85D7-49BD-8A75-DD5103C03211}" type="presParOf" srcId="{2FB368C6-52E2-4EA9-9E2B-63F4D933D376}" destId="{6F784DF5-DF40-41E1-A04A-DC695AA25C7D}" srcOrd="6" destOrd="0" presId="urn:microsoft.com/office/officeart/2011/layout/RadialPictureList"/>
    <dgm:cxn modelId="{404EED27-C555-4777-84E9-297E1A733375}" type="presParOf" srcId="{6F784DF5-DF40-41E1-A04A-DC695AA25C7D}" destId="{9401FF65-8464-4D2B-8CC2-0CBAE0CEC9B2}" srcOrd="0" destOrd="0" presId="urn:microsoft.com/office/officeart/2011/layout/RadialPictureList"/>
    <dgm:cxn modelId="{AC32517F-52CB-4122-91AA-57BC7EE90E87}" type="presParOf" srcId="{2FB368C6-52E2-4EA9-9E2B-63F4D933D376}" destId="{FF018DB4-6175-472B-891F-BF89AD8A0C7D}" srcOrd="7" destOrd="0" presId="urn:microsoft.com/office/officeart/2011/layout/RadialPictureList"/>
    <dgm:cxn modelId="{9C4C7FB0-08D1-457D-A324-67DBF4F73942}" type="presParOf" srcId="{2FB368C6-52E2-4EA9-9E2B-63F4D933D376}" destId="{61735FF3-336B-45AE-A666-ADE28EC75CE9}" srcOrd="8" destOrd="0" presId="urn:microsoft.com/office/officeart/2011/layout/RadialPictureList"/>
    <dgm:cxn modelId="{D2038C8A-1E02-4A8A-A0FA-BAB922857379}" type="presParOf" srcId="{61735FF3-336B-45AE-A666-ADE28EC75CE9}" destId="{1799BD63-0596-4C54-842C-7D31F26020E5}" srcOrd="0" destOrd="0" presId="urn:microsoft.com/office/officeart/2011/layout/RadialPictureList"/>
    <dgm:cxn modelId="{C7CE987C-D31E-4505-B449-2273F3EF9F92}" type="presParOf" srcId="{2FB368C6-52E2-4EA9-9E2B-63F4D933D376}" destId="{91EF4C4D-D4DF-434A-8102-98A9A50D8D2E}" srcOrd="9"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DF8C9-2C61-4E0B-B7AB-CAF59D53FD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34F0FFD-D869-4A6C-BB99-E983FFCCA944}">
      <dgm:prSet phldrT="[Text]"/>
      <dgm:spPr/>
      <dgm:t>
        <a:bodyPr/>
        <a:lstStyle/>
        <a:p>
          <a:r>
            <a:rPr lang="en-US" dirty="0"/>
            <a:t>Am I allowed to consent?</a:t>
          </a:r>
        </a:p>
      </dgm:t>
    </dgm:pt>
    <dgm:pt modelId="{CB2DEC17-7DD7-4E51-B5DA-82CA2A08C77C}" type="parTrans" cxnId="{3EC943A4-F0EC-44C0-9141-F35500965806}">
      <dgm:prSet/>
      <dgm:spPr/>
      <dgm:t>
        <a:bodyPr/>
        <a:lstStyle/>
        <a:p>
          <a:endParaRPr lang="en-US"/>
        </a:p>
      </dgm:t>
    </dgm:pt>
    <dgm:pt modelId="{752A76DE-3E2C-4FAA-B6CD-ACD3E2203FB1}" type="sibTrans" cxnId="{3EC943A4-F0EC-44C0-9141-F35500965806}">
      <dgm:prSet/>
      <dgm:spPr/>
      <dgm:t>
        <a:bodyPr/>
        <a:lstStyle/>
        <a:p>
          <a:endParaRPr lang="en-US"/>
        </a:p>
      </dgm:t>
    </dgm:pt>
    <dgm:pt modelId="{F981696D-1A21-48ED-9345-72C5AB1C02FD}">
      <dgm:prSet phldrT="[Text]"/>
      <dgm:spPr/>
      <dgm:t>
        <a:bodyPr/>
        <a:lstStyle/>
        <a:p>
          <a:r>
            <a:rPr lang="en-US" dirty="0"/>
            <a:t>What does the disabled person want?</a:t>
          </a:r>
        </a:p>
      </dgm:t>
    </dgm:pt>
    <dgm:pt modelId="{038DD102-EA06-4F35-A55A-1B6F2BC18EA1}" type="parTrans" cxnId="{AA802CEC-1329-4923-9B31-C6C59C49CA0C}">
      <dgm:prSet/>
      <dgm:spPr/>
      <dgm:t>
        <a:bodyPr/>
        <a:lstStyle/>
        <a:p>
          <a:endParaRPr lang="en-US"/>
        </a:p>
      </dgm:t>
    </dgm:pt>
    <dgm:pt modelId="{4CC38C84-0EA4-45E1-B9DE-FA093439E230}" type="sibTrans" cxnId="{AA802CEC-1329-4923-9B31-C6C59C49CA0C}">
      <dgm:prSet/>
      <dgm:spPr/>
      <dgm:t>
        <a:bodyPr/>
        <a:lstStyle/>
        <a:p>
          <a:endParaRPr lang="en-US"/>
        </a:p>
      </dgm:t>
    </dgm:pt>
    <dgm:pt modelId="{F6077C1D-DF4D-455E-BB63-7405A4A6C2CA}">
      <dgm:prSet phldrT="[Text]"/>
      <dgm:spPr/>
      <dgm:t>
        <a:bodyPr/>
        <a:lstStyle/>
        <a:p>
          <a:r>
            <a:rPr lang="en-US" dirty="0"/>
            <a:t>What do the experts say?</a:t>
          </a:r>
        </a:p>
      </dgm:t>
    </dgm:pt>
    <dgm:pt modelId="{BF3D3653-37AF-4C8F-990A-584A836CB20F}" type="parTrans" cxnId="{4E41BF9E-5526-45EA-B406-EDC82A4D1FCA}">
      <dgm:prSet/>
      <dgm:spPr/>
      <dgm:t>
        <a:bodyPr/>
        <a:lstStyle/>
        <a:p>
          <a:endParaRPr lang="en-US"/>
        </a:p>
      </dgm:t>
    </dgm:pt>
    <dgm:pt modelId="{56D4CBB1-6507-487D-BC41-3BC9549A76E7}" type="sibTrans" cxnId="{4E41BF9E-5526-45EA-B406-EDC82A4D1FCA}">
      <dgm:prSet/>
      <dgm:spPr/>
      <dgm:t>
        <a:bodyPr/>
        <a:lstStyle/>
        <a:p>
          <a:endParaRPr lang="en-US"/>
        </a:p>
      </dgm:t>
    </dgm:pt>
    <dgm:pt modelId="{C4A1739D-7692-420C-8BE9-3C7E99939D70}">
      <dgm:prSet phldrT="[Text]"/>
      <dgm:spPr/>
      <dgm:t>
        <a:bodyPr/>
        <a:lstStyle/>
        <a:p>
          <a:r>
            <a:rPr lang="en-US" dirty="0"/>
            <a:t>Do I need more information?</a:t>
          </a:r>
        </a:p>
      </dgm:t>
    </dgm:pt>
    <dgm:pt modelId="{6C900C30-FE1B-458F-9249-1B525432577E}" type="parTrans" cxnId="{AC4A005E-EAA4-4A36-B0BA-FD679FB1E033}">
      <dgm:prSet/>
      <dgm:spPr/>
      <dgm:t>
        <a:bodyPr/>
        <a:lstStyle/>
        <a:p>
          <a:endParaRPr lang="en-US"/>
        </a:p>
      </dgm:t>
    </dgm:pt>
    <dgm:pt modelId="{1DC164D5-DC43-45DE-8186-6998AE8E9BA4}" type="sibTrans" cxnId="{AC4A005E-EAA4-4A36-B0BA-FD679FB1E033}">
      <dgm:prSet/>
      <dgm:spPr/>
      <dgm:t>
        <a:bodyPr/>
        <a:lstStyle/>
        <a:p>
          <a:endParaRPr lang="en-US"/>
        </a:p>
      </dgm:t>
    </dgm:pt>
    <dgm:pt modelId="{8BEEDB95-4889-4563-A6BF-CB1CAF6CABF3}" type="pres">
      <dgm:prSet presAssocID="{A4FDF8C9-2C61-4E0B-B7AB-CAF59D53FD51}" presName="diagram" presStyleCnt="0">
        <dgm:presLayoutVars>
          <dgm:dir/>
          <dgm:resizeHandles val="exact"/>
        </dgm:presLayoutVars>
      </dgm:prSet>
      <dgm:spPr/>
    </dgm:pt>
    <dgm:pt modelId="{C93D9EB4-474D-4130-AE94-8863B2032D5F}" type="pres">
      <dgm:prSet presAssocID="{034F0FFD-D869-4A6C-BB99-E983FFCCA944}" presName="node" presStyleLbl="node1" presStyleIdx="0" presStyleCnt="4">
        <dgm:presLayoutVars>
          <dgm:bulletEnabled val="1"/>
        </dgm:presLayoutVars>
      </dgm:prSet>
      <dgm:spPr/>
    </dgm:pt>
    <dgm:pt modelId="{9ACD9AD4-3BA3-441A-80EA-59FEC60BFF81}" type="pres">
      <dgm:prSet presAssocID="{752A76DE-3E2C-4FAA-B6CD-ACD3E2203FB1}" presName="sibTrans" presStyleCnt="0"/>
      <dgm:spPr/>
    </dgm:pt>
    <dgm:pt modelId="{AFFA4F63-59CB-4142-939D-3B967C0F73D6}" type="pres">
      <dgm:prSet presAssocID="{F981696D-1A21-48ED-9345-72C5AB1C02FD}" presName="node" presStyleLbl="node1" presStyleIdx="1" presStyleCnt="4">
        <dgm:presLayoutVars>
          <dgm:bulletEnabled val="1"/>
        </dgm:presLayoutVars>
      </dgm:prSet>
      <dgm:spPr/>
    </dgm:pt>
    <dgm:pt modelId="{FA4DBCD5-8702-4248-BE5C-EECD16F35381}" type="pres">
      <dgm:prSet presAssocID="{4CC38C84-0EA4-45E1-B9DE-FA093439E230}" presName="sibTrans" presStyleCnt="0"/>
      <dgm:spPr/>
    </dgm:pt>
    <dgm:pt modelId="{2F7E7B5B-E128-4E81-B63A-56D18D4CED62}" type="pres">
      <dgm:prSet presAssocID="{F6077C1D-DF4D-455E-BB63-7405A4A6C2CA}" presName="node" presStyleLbl="node1" presStyleIdx="2" presStyleCnt="4">
        <dgm:presLayoutVars>
          <dgm:bulletEnabled val="1"/>
        </dgm:presLayoutVars>
      </dgm:prSet>
      <dgm:spPr/>
    </dgm:pt>
    <dgm:pt modelId="{5D26EF16-3586-44FD-87E4-0755A3F7DD4E}" type="pres">
      <dgm:prSet presAssocID="{56D4CBB1-6507-487D-BC41-3BC9549A76E7}" presName="sibTrans" presStyleCnt="0"/>
      <dgm:spPr/>
    </dgm:pt>
    <dgm:pt modelId="{A044E39E-F39C-43C3-9329-CC064461B4CD}" type="pres">
      <dgm:prSet presAssocID="{C4A1739D-7692-420C-8BE9-3C7E99939D70}" presName="node" presStyleLbl="node1" presStyleIdx="3" presStyleCnt="4">
        <dgm:presLayoutVars>
          <dgm:bulletEnabled val="1"/>
        </dgm:presLayoutVars>
      </dgm:prSet>
      <dgm:spPr/>
    </dgm:pt>
  </dgm:ptLst>
  <dgm:cxnLst>
    <dgm:cxn modelId="{410BA109-6EDC-49B7-A160-41F71B83E1A2}" type="presOf" srcId="{034F0FFD-D869-4A6C-BB99-E983FFCCA944}" destId="{C93D9EB4-474D-4130-AE94-8863B2032D5F}" srcOrd="0" destOrd="0" presId="urn:microsoft.com/office/officeart/2005/8/layout/default"/>
    <dgm:cxn modelId="{0E62BD29-5A4F-49BC-812C-C4D769A501AB}" type="presOf" srcId="{A4FDF8C9-2C61-4E0B-B7AB-CAF59D53FD51}" destId="{8BEEDB95-4889-4563-A6BF-CB1CAF6CABF3}" srcOrd="0" destOrd="0" presId="urn:microsoft.com/office/officeart/2005/8/layout/default"/>
    <dgm:cxn modelId="{828C665C-156E-479B-AD49-8FE20156F57F}" type="presOf" srcId="{F981696D-1A21-48ED-9345-72C5AB1C02FD}" destId="{AFFA4F63-59CB-4142-939D-3B967C0F73D6}" srcOrd="0" destOrd="0" presId="urn:microsoft.com/office/officeart/2005/8/layout/default"/>
    <dgm:cxn modelId="{AC4A005E-EAA4-4A36-B0BA-FD679FB1E033}" srcId="{A4FDF8C9-2C61-4E0B-B7AB-CAF59D53FD51}" destId="{C4A1739D-7692-420C-8BE9-3C7E99939D70}" srcOrd="3" destOrd="0" parTransId="{6C900C30-FE1B-458F-9249-1B525432577E}" sibTransId="{1DC164D5-DC43-45DE-8186-6998AE8E9BA4}"/>
    <dgm:cxn modelId="{7CF27567-94FD-401A-AAA1-3A51E483E909}" type="presOf" srcId="{C4A1739D-7692-420C-8BE9-3C7E99939D70}" destId="{A044E39E-F39C-43C3-9329-CC064461B4CD}" srcOrd="0" destOrd="0" presId="urn:microsoft.com/office/officeart/2005/8/layout/default"/>
    <dgm:cxn modelId="{4E41BF9E-5526-45EA-B406-EDC82A4D1FCA}" srcId="{A4FDF8C9-2C61-4E0B-B7AB-CAF59D53FD51}" destId="{F6077C1D-DF4D-455E-BB63-7405A4A6C2CA}" srcOrd="2" destOrd="0" parTransId="{BF3D3653-37AF-4C8F-990A-584A836CB20F}" sibTransId="{56D4CBB1-6507-487D-BC41-3BC9549A76E7}"/>
    <dgm:cxn modelId="{3EC943A4-F0EC-44C0-9141-F35500965806}" srcId="{A4FDF8C9-2C61-4E0B-B7AB-CAF59D53FD51}" destId="{034F0FFD-D869-4A6C-BB99-E983FFCCA944}" srcOrd="0" destOrd="0" parTransId="{CB2DEC17-7DD7-4E51-B5DA-82CA2A08C77C}" sibTransId="{752A76DE-3E2C-4FAA-B6CD-ACD3E2203FB1}"/>
    <dgm:cxn modelId="{7A228ECA-CBBB-4321-AAC1-10C62EFE2908}" type="presOf" srcId="{F6077C1D-DF4D-455E-BB63-7405A4A6C2CA}" destId="{2F7E7B5B-E128-4E81-B63A-56D18D4CED62}" srcOrd="0" destOrd="0" presId="urn:microsoft.com/office/officeart/2005/8/layout/default"/>
    <dgm:cxn modelId="{AA802CEC-1329-4923-9B31-C6C59C49CA0C}" srcId="{A4FDF8C9-2C61-4E0B-B7AB-CAF59D53FD51}" destId="{F981696D-1A21-48ED-9345-72C5AB1C02FD}" srcOrd="1" destOrd="0" parTransId="{038DD102-EA06-4F35-A55A-1B6F2BC18EA1}" sibTransId="{4CC38C84-0EA4-45E1-B9DE-FA093439E230}"/>
    <dgm:cxn modelId="{E4B448D0-9BB4-42FE-BE6A-5078D2CF3786}" type="presParOf" srcId="{8BEEDB95-4889-4563-A6BF-CB1CAF6CABF3}" destId="{C93D9EB4-474D-4130-AE94-8863B2032D5F}" srcOrd="0" destOrd="0" presId="urn:microsoft.com/office/officeart/2005/8/layout/default"/>
    <dgm:cxn modelId="{44FE826B-0BD4-4A86-BD0E-AA0EA7F69DAE}" type="presParOf" srcId="{8BEEDB95-4889-4563-A6BF-CB1CAF6CABF3}" destId="{9ACD9AD4-3BA3-441A-80EA-59FEC60BFF81}" srcOrd="1" destOrd="0" presId="urn:microsoft.com/office/officeart/2005/8/layout/default"/>
    <dgm:cxn modelId="{C6F60E02-477C-4A58-8BD0-1A58EC6CE8ED}" type="presParOf" srcId="{8BEEDB95-4889-4563-A6BF-CB1CAF6CABF3}" destId="{AFFA4F63-59CB-4142-939D-3B967C0F73D6}" srcOrd="2" destOrd="0" presId="urn:microsoft.com/office/officeart/2005/8/layout/default"/>
    <dgm:cxn modelId="{7675DC23-B5C7-4AE1-983D-606BFD4C29A8}" type="presParOf" srcId="{8BEEDB95-4889-4563-A6BF-CB1CAF6CABF3}" destId="{FA4DBCD5-8702-4248-BE5C-EECD16F35381}" srcOrd="3" destOrd="0" presId="urn:microsoft.com/office/officeart/2005/8/layout/default"/>
    <dgm:cxn modelId="{3E511383-C84C-41FF-B49B-55FA6A633F45}" type="presParOf" srcId="{8BEEDB95-4889-4563-A6BF-CB1CAF6CABF3}" destId="{2F7E7B5B-E128-4E81-B63A-56D18D4CED62}" srcOrd="4" destOrd="0" presId="urn:microsoft.com/office/officeart/2005/8/layout/default"/>
    <dgm:cxn modelId="{AA3C1B2D-E386-4E6A-974B-47B533AF9C2B}" type="presParOf" srcId="{8BEEDB95-4889-4563-A6BF-CB1CAF6CABF3}" destId="{5D26EF16-3586-44FD-87E4-0755A3F7DD4E}" srcOrd="5" destOrd="0" presId="urn:microsoft.com/office/officeart/2005/8/layout/default"/>
    <dgm:cxn modelId="{BA6E3560-52B1-4BE5-8F5A-1742D0690969}" type="presParOf" srcId="{8BEEDB95-4889-4563-A6BF-CB1CAF6CABF3}" destId="{A044E39E-F39C-43C3-9329-CC064461B4C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FB5AF5-AD9D-4342-8F56-0408663A947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C4504D8-5E76-4FAA-A196-6F724EAC433A}">
      <dgm:prSet phldrT="[Text]"/>
      <dgm:spPr/>
      <dgm:t>
        <a:bodyPr/>
        <a:lstStyle/>
        <a:p>
          <a:r>
            <a:rPr lang="en-US" dirty="0"/>
            <a:t>Disabled Person</a:t>
          </a:r>
        </a:p>
      </dgm:t>
    </dgm:pt>
    <dgm:pt modelId="{F0A98A88-42DE-4415-B90B-FC0142EED236}" type="parTrans" cxnId="{AD9D29F6-4E03-471C-9C20-372BF2F3C86D}">
      <dgm:prSet/>
      <dgm:spPr/>
      <dgm:t>
        <a:bodyPr/>
        <a:lstStyle/>
        <a:p>
          <a:endParaRPr lang="en-US"/>
        </a:p>
      </dgm:t>
    </dgm:pt>
    <dgm:pt modelId="{6736E785-7A3B-475F-A587-B4DC5AE8312F}" type="sibTrans" cxnId="{AD9D29F6-4E03-471C-9C20-372BF2F3C86D}">
      <dgm:prSet/>
      <dgm:spPr/>
      <dgm:t>
        <a:bodyPr/>
        <a:lstStyle/>
        <a:p>
          <a:endParaRPr lang="en-US"/>
        </a:p>
      </dgm:t>
    </dgm:pt>
    <dgm:pt modelId="{6EB3A425-5BD8-44CD-9A1A-DC105CDD911E}">
      <dgm:prSet phldrT="[Text]"/>
      <dgm:spPr/>
      <dgm:t>
        <a:bodyPr/>
        <a:lstStyle/>
        <a:p>
          <a:r>
            <a:rPr lang="en-US" dirty="0"/>
            <a:t>Preferences</a:t>
          </a:r>
        </a:p>
      </dgm:t>
    </dgm:pt>
    <dgm:pt modelId="{1ACB7F77-7CE6-459D-A809-0213733E1465}" type="parTrans" cxnId="{F763CB3B-5DEE-4CA5-BF7B-ADB4339704DD}">
      <dgm:prSet/>
      <dgm:spPr/>
      <dgm:t>
        <a:bodyPr/>
        <a:lstStyle/>
        <a:p>
          <a:endParaRPr lang="en-US"/>
        </a:p>
      </dgm:t>
    </dgm:pt>
    <dgm:pt modelId="{EF0B5282-097C-4EC3-8783-A645EBDA6F84}" type="sibTrans" cxnId="{F763CB3B-5DEE-4CA5-BF7B-ADB4339704DD}">
      <dgm:prSet/>
      <dgm:spPr/>
      <dgm:t>
        <a:bodyPr/>
        <a:lstStyle/>
        <a:p>
          <a:endParaRPr lang="en-US"/>
        </a:p>
      </dgm:t>
    </dgm:pt>
    <dgm:pt modelId="{171CA84D-B54B-401B-BE39-15DD07F458D7}">
      <dgm:prSet phldrT="[Text]"/>
      <dgm:spPr/>
      <dgm:t>
        <a:bodyPr/>
        <a:lstStyle/>
        <a:p>
          <a:r>
            <a:rPr lang="en-US" dirty="0"/>
            <a:t>Opinions</a:t>
          </a:r>
        </a:p>
      </dgm:t>
    </dgm:pt>
    <dgm:pt modelId="{5FFEB509-0960-4E94-B42B-0310DD2835A8}" type="parTrans" cxnId="{9EC7A339-742A-4CE9-8CF6-7E6B740D8AD9}">
      <dgm:prSet/>
      <dgm:spPr/>
      <dgm:t>
        <a:bodyPr/>
        <a:lstStyle/>
        <a:p>
          <a:endParaRPr lang="en-US"/>
        </a:p>
      </dgm:t>
    </dgm:pt>
    <dgm:pt modelId="{80976E00-D0B6-400F-91C2-225F3568DAC2}" type="sibTrans" cxnId="{9EC7A339-742A-4CE9-8CF6-7E6B740D8AD9}">
      <dgm:prSet/>
      <dgm:spPr/>
      <dgm:t>
        <a:bodyPr/>
        <a:lstStyle/>
        <a:p>
          <a:endParaRPr lang="en-US"/>
        </a:p>
      </dgm:t>
    </dgm:pt>
    <dgm:pt modelId="{69A79DB8-83F0-4AB9-836A-CFC046F8E2DF}">
      <dgm:prSet phldrT="[Text]"/>
      <dgm:spPr/>
      <dgm:t>
        <a:bodyPr/>
        <a:lstStyle/>
        <a:p>
          <a:r>
            <a:rPr lang="en-US" dirty="0"/>
            <a:t>Attitudes</a:t>
          </a:r>
        </a:p>
        <a:p>
          <a:r>
            <a:rPr lang="en-US" dirty="0"/>
            <a:t>Outlook toward treatment</a:t>
          </a:r>
        </a:p>
        <a:p>
          <a:r>
            <a:rPr lang="en-US" dirty="0"/>
            <a:t>Expressions of concern</a:t>
          </a:r>
        </a:p>
      </dgm:t>
    </dgm:pt>
    <dgm:pt modelId="{B3C469ED-6D24-4BC8-8246-6118CA53D28A}" type="parTrans" cxnId="{EE7163A3-954C-4F82-96CC-EB2C08604CF9}">
      <dgm:prSet/>
      <dgm:spPr/>
      <dgm:t>
        <a:bodyPr/>
        <a:lstStyle/>
        <a:p>
          <a:endParaRPr lang="en-US"/>
        </a:p>
      </dgm:t>
    </dgm:pt>
    <dgm:pt modelId="{276C9D49-D1A0-469E-9334-A5839F633647}" type="sibTrans" cxnId="{EE7163A3-954C-4F82-96CC-EB2C08604CF9}">
      <dgm:prSet/>
      <dgm:spPr/>
      <dgm:t>
        <a:bodyPr/>
        <a:lstStyle/>
        <a:p>
          <a:endParaRPr lang="en-US"/>
        </a:p>
      </dgm:t>
    </dgm:pt>
    <dgm:pt modelId="{8C83D9BD-EEEB-4FE3-8747-90F3297C72E7}">
      <dgm:prSet phldrT="[Text]"/>
      <dgm:spPr/>
      <dgm:t>
        <a:bodyPr/>
        <a:lstStyle/>
        <a:p>
          <a:r>
            <a:rPr lang="en-US" dirty="0"/>
            <a:t>Beliefs &amp; Values</a:t>
          </a:r>
        </a:p>
      </dgm:t>
    </dgm:pt>
    <dgm:pt modelId="{F191E16B-EDB9-46A0-93AC-1B46DD422EC7}" type="parTrans" cxnId="{A98CCBF6-19D9-4692-B547-06F1FCE35A09}">
      <dgm:prSet/>
      <dgm:spPr/>
      <dgm:t>
        <a:bodyPr/>
        <a:lstStyle/>
        <a:p>
          <a:endParaRPr lang="en-US"/>
        </a:p>
      </dgm:t>
    </dgm:pt>
    <dgm:pt modelId="{CDD9745C-52C7-4688-A22D-F699463BCE4E}" type="sibTrans" cxnId="{A98CCBF6-19D9-4692-B547-06F1FCE35A09}">
      <dgm:prSet/>
      <dgm:spPr/>
      <dgm:t>
        <a:bodyPr/>
        <a:lstStyle/>
        <a:p>
          <a:endParaRPr lang="en-US"/>
        </a:p>
      </dgm:t>
    </dgm:pt>
    <dgm:pt modelId="{C5237C6F-40FE-4F1B-963A-7022251BA61E}">
      <dgm:prSet phldrT="[Text]"/>
      <dgm:spPr/>
      <dgm:t>
        <a:bodyPr/>
        <a:lstStyle/>
        <a:p>
          <a:r>
            <a:rPr lang="en-US" dirty="0"/>
            <a:t>Religious</a:t>
          </a:r>
        </a:p>
      </dgm:t>
    </dgm:pt>
    <dgm:pt modelId="{EC8462EF-1433-423D-98BC-94BE818DAC15}" type="parTrans" cxnId="{261F198B-83A1-4EA8-8D6E-94536B635AC2}">
      <dgm:prSet/>
      <dgm:spPr/>
      <dgm:t>
        <a:bodyPr/>
        <a:lstStyle/>
        <a:p>
          <a:endParaRPr lang="en-US"/>
        </a:p>
      </dgm:t>
    </dgm:pt>
    <dgm:pt modelId="{FCB30646-278A-4AA1-A4AF-528AA6911542}" type="sibTrans" cxnId="{261F198B-83A1-4EA8-8D6E-94536B635AC2}">
      <dgm:prSet/>
      <dgm:spPr/>
      <dgm:t>
        <a:bodyPr/>
        <a:lstStyle/>
        <a:p>
          <a:endParaRPr lang="en-US"/>
        </a:p>
      </dgm:t>
    </dgm:pt>
    <dgm:pt modelId="{8B68AA7F-EC9F-4FC5-BE99-4A9F645F9BBC}">
      <dgm:prSet phldrT="[Text]"/>
      <dgm:spPr/>
      <dgm:t>
        <a:bodyPr/>
        <a:lstStyle/>
        <a:p>
          <a:r>
            <a:rPr lang="en-US" dirty="0"/>
            <a:t>Moral</a:t>
          </a:r>
        </a:p>
      </dgm:t>
    </dgm:pt>
    <dgm:pt modelId="{E54D4D41-14D3-4363-B31E-43E115AF16E2}" type="parTrans" cxnId="{4FAA51B7-3FF6-4045-BF6B-626947C0497A}">
      <dgm:prSet/>
      <dgm:spPr/>
      <dgm:t>
        <a:bodyPr/>
        <a:lstStyle/>
        <a:p>
          <a:endParaRPr lang="en-US"/>
        </a:p>
      </dgm:t>
    </dgm:pt>
    <dgm:pt modelId="{CEDC585A-D40D-4D39-A4B7-A2ACC86615DF}" type="sibTrans" cxnId="{4FAA51B7-3FF6-4045-BF6B-626947C0497A}">
      <dgm:prSet/>
      <dgm:spPr/>
      <dgm:t>
        <a:bodyPr/>
        <a:lstStyle/>
        <a:p>
          <a:endParaRPr lang="en-US"/>
        </a:p>
      </dgm:t>
    </dgm:pt>
    <dgm:pt modelId="{BC746F86-1BE2-41B1-8F40-829B2AF4B241}">
      <dgm:prSet phldrT="[Text]"/>
      <dgm:spPr/>
      <dgm:t>
        <a:bodyPr/>
        <a:lstStyle/>
        <a:p>
          <a:r>
            <a:rPr lang="en-US" dirty="0"/>
            <a:t>Ethical</a:t>
          </a:r>
        </a:p>
      </dgm:t>
    </dgm:pt>
    <dgm:pt modelId="{390AF749-A276-4BCD-9940-8931A8470388}" type="parTrans" cxnId="{3D61ECE8-69A0-4407-B462-49DF29C74AF6}">
      <dgm:prSet/>
      <dgm:spPr/>
      <dgm:t>
        <a:bodyPr/>
        <a:lstStyle/>
        <a:p>
          <a:endParaRPr lang="en-US"/>
        </a:p>
      </dgm:t>
    </dgm:pt>
    <dgm:pt modelId="{923A5977-9E92-4653-9603-B8B64F2CC011}" type="sibTrans" cxnId="{3D61ECE8-69A0-4407-B462-49DF29C74AF6}">
      <dgm:prSet/>
      <dgm:spPr/>
      <dgm:t>
        <a:bodyPr/>
        <a:lstStyle/>
        <a:p>
          <a:endParaRPr lang="en-US"/>
        </a:p>
      </dgm:t>
    </dgm:pt>
    <dgm:pt modelId="{1AB0E6AD-43EC-4875-9259-0648283EA05E}">
      <dgm:prSet phldrT="[Text]"/>
      <dgm:spPr/>
      <dgm:t>
        <a:bodyPr/>
        <a:lstStyle/>
        <a:p>
          <a:r>
            <a:rPr lang="en-US" dirty="0"/>
            <a:t>Cultural </a:t>
          </a:r>
        </a:p>
      </dgm:t>
    </dgm:pt>
    <dgm:pt modelId="{F3B8615E-252E-4F60-9AA7-3AF6DD6EB731}" type="parTrans" cxnId="{87254E3B-83C7-4D1D-94C6-C6B855FB6422}">
      <dgm:prSet/>
      <dgm:spPr/>
      <dgm:t>
        <a:bodyPr/>
        <a:lstStyle/>
        <a:p>
          <a:endParaRPr lang="en-US"/>
        </a:p>
      </dgm:t>
    </dgm:pt>
    <dgm:pt modelId="{A266EF26-CDFD-42BC-AD7E-602E44703AC9}" type="sibTrans" cxnId="{87254E3B-83C7-4D1D-94C6-C6B855FB6422}">
      <dgm:prSet/>
      <dgm:spPr/>
      <dgm:t>
        <a:bodyPr/>
        <a:lstStyle/>
        <a:p>
          <a:endParaRPr lang="en-US"/>
        </a:p>
      </dgm:t>
    </dgm:pt>
    <dgm:pt modelId="{61D01D02-C43F-4FBB-90E0-48C94E21749C}">
      <dgm:prSet phldrT="[Text]"/>
      <dgm:spPr/>
      <dgm:t>
        <a:bodyPr/>
        <a:lstStyle/>
        <a:p>
          <a:r>
            <a:rPr lang="en-US" dirty="0"/>
            <a:t>Documents</a:t>
          </a:r>
        </a:p>
      </dgm:t>
    </dgm:pt>
    <dgm:pt modelId="{BC534D4F-0668-4897-BE53-A1B3E9268557}" type="parTrans" cxnId="{0F6250C9-E4F5-4D1B-84F7-E4201A6A5DB4}">
      <dgm:prSet/>
      <dgm:spPr/>
      <dgm:t>
        <a:bodyPr/>
        <a:lstStyle/>
        <a:p>
          <a:endParaRPr lang="en-US"/>
        </a:p>
      </dgm:t>
    </dgm:pt>
    <dgm:pt modelId="{79362F4C-952C-4B12-9236-A3258822E073}" type="sibTrans" cxnId="{0F6250C9-E4F5-4D1B-84F7-E4201A6A5DB4}">
      <dgm:prSet/>
      <dgm:spPr/>
      <dgm:t>
        <a:bodyPr/>
        <a:lstStyle/>
        <a:p>
          <a:endParaRPr lang="en-US"/>
        </a:p>
      </dgm:t>
    </dgm:pt>
    <dgm:pt modelId="{15604CFE-7BAC-45B6-976B-2C89AC5D556C}">
      <dgm:prSet phldrT="[Text]"/>
      <dgm:spPr/>
      <dgm:t>
        <a:bodyPr/>
        <a:lstStyle/>
        <a:p>
          <a:r>
            <a:rPr lang="en-US" dirty="0"/>
            <a:t>Will or living will</a:t>
          </a:r>
        </a:p>
      </dgm:t>
    </dgm:pt>
    <dgm:pt modelId="{4348368A-B89D-42E4-AC1C-10C53664D533}" type="parTrans" cxnId="{3B0653F6-E9CB-4096-888C-2D204A96A75E}">
      <dgm:prSet/>
      <dgm:spPr/>
      <dgm:t>
        <a:bodyPr/>
        <a:lstStyle/>
        <a:p>
          <a:endParaRPr lang="en-US"/>
        </a:p>
      </dgm:t>
    </dgm:pt>
    <dgm:pt modelId="{09167333-8B2C-4758-B5BF-7CDE4AF673E7}" type="sibTrans" cxnId="{3B0653F6-E9CB-4096-888C-2D204A96A75E}">
      <dgm:prSet/>
      <dgm:spPr/>
      <dgm:t>
        <a:bodyPr/>
        <a:lstStyle/>
        <a:p>
          <a:endParaRPr lang="en-US"/>
        </a:p>
      </dgm:t>
    </dgm:pt>
    <dgm:pt modelId="{270175D7-F9C4-4CE4-AC96-92F8EED1524F}">
      <dgm:prSet/>
      <dgm:spPr/>
      <dgm:t>
        <a:bodyPr/>
        <a:lstStyle/>
        <a:p>
          <a:r>
            <a:rPr lang="en-US" dirty="0"/>
            <a:t>Advanced directives</a:t>
          </a:r>
        </a:p>
      </dgm:t>
    </dgm:pt>
    <dgm:pt modelId="{04B3EA66-7F0C-49B9-9486-01E827683C40}" type="parTrans" cxnId="{6712AE0E-5E4F-4FDE-B76F-6FB31479D6FF}">
      <dgm:prSet/>
      <dgm:spPr/>
      <dgm:t>
        <a:bodyPr/>
        <a:lstStyle/>
        <a:p>
          <a:endParaRPr lang="en-US"/>
        </a:p>
      </dgm:t>
    </dgm:pt>
    <dgm:pt modelId="{5E1DA0CC-D3AF-4022-88FE-523C82B5FC2E}" type="sibTrans" cxnId="{6712AE0E-5E4F-4FDE-B76F-6FB31479D6FF}">
      <dgm:prSet/>
      <dgm:spPr/>
      <dgm:t>
        <a:bodyPr/>
        <a:lstStyle/>
        <a:p>
          <a:endParaRPr lang="en-US"/>
        </a:p>
      </dgm:t>
    </dgm:pt>
    <dgm:pt modelId="{8046BC47-084A-4098-8DC1-EA5AAC825594}" type="pres">
      <dgm:prSet presAssocID="{4FFB5AF5-AD9D-4342-8F56-0408663A9479}" presName="Name0" presStyleCnt="0">
        <dgm:presLayoutVars>
          <dgm:chMax/>
          <dgm:chPref/>
          <dgm:dir/>
          <dgm:animLvl val="lvl"/>
        </dgm:presLayoutVars>
      </dgm:prSet>
      <dgm:spPr/>
    </dgm:pt>
    <dgm:pt modelId="{B49E0E8F-9F34-4B54-BA64-0A1AB6320F7C}" type="pres">
      <dgm:prSet presAssocID="{2C4504D8-5E76-4FAA-A196-6F724EAC433A}" presName="composite" presStyleCnt="0"/>
      <dgm:spPr/>
    </dgm:pt>
    <dgm:pt modelId="{2ACA507A-F566-4378-8375-1D4E3D7F1A9C}" type="pres">
      <dgm:prSet presAssocID="{2C4504D8-5E76-4FAA-A196-6F724EAC433A}" presName="Parent1" presStyleLbl="node1" presStyleIdx="0" presStyleCnt="8">
        <dgm:presLayoutVars>
          <dgm:chMax val="1"/>
          <dgm:chPref val="1"/>
          <dgm:bulletEnabled val="1"/>
        </dgm:presLayoutVars>
      </dgm:prSet>
      <dgm:spPr/>
    </dgm:pt>
    <dgm:pt modelId="{776F23CC-B066-4D5D-AE3E-9766664AEAB7}" type="pres">
      <dgm:prSet presAssocID="{2C4504D8-5E76-4FAA-A196-6F724EAC433A}" presName="Childtext1" presStyleLbl="revTx" presStyleIdx="0" presStyleCnt="4">
        <dgm:presLayoutVars>
          <dgm:chMax val="0"/>
          <dgm:chPref val="0"/>
          <dgm:bulletEnabled val="1"/>
        </dgm:presLayoutVars>
      </dgm:prSet>
      <dgm:spPr/>
    </dgm:pt>
    <dgm:pt modelId="{D24E78C2-1399-43F8-9EDA-1CE6DE80AC51}" type="pres">
      <dgm:prSet presAssocID="{2C4504D8-5E76-4FAA-A196-6F724EAC433A}" presName="BalanceSpacing" presStyleCnt="0"/>
      <dgm:spPr/>
    </dgm:pt>
    <dgm:pt modelId="{8B6427BC-A2BA-4D66-A44F-AF1B578DCF84}" type="pres">
      <dgm:prSet presAssocID="{2C4504D8-5E76-4FAA-A196-6F724EAC433A}" presName="BalanceSpacing1" presStyleCnt="0"/>
      <dgm:spPr/>
    </dgm:pt>
    <dgm:pt modelId="{3B7E8338-713E-4F09-A195-895DBC62BE9B}" type="pres">
      <dgm:prSet presAssocID="{6736E785-7A3B-475F-A587-B4DC5AE8312F}" presName="Accent1Text" presStyleLbl="node1" presStyleIdx="1" presStyleCnt="8"/>
      <dgm:spPr/>
    </dgm:pt>
    <dgm:pt modelId="{8BD6D2B8-77C2-4B21-8AD4-C08C2AB5E714}" type="pres">
      <dgm:prSet presAssocID="{6736E785-7A3B-475F-A587-B4DC5AE8312F}" presName="spaceBetweenRectangles" presStyleCnt="0"/>
      <dgm:spPr/>
    </dgm:pt>
    <dgm:pt modelId="{C79006AA-DBDD-458F-A175-33E9C4CB73CF}" type="pres">
      <dgm:prSet presAssocID="{61D01D02-C43F-4FBB-90E0-48C94E21749C}" presName="composite" presStyleCnt="0"/>
      <dgm:spPr/>
    </dgm:pt>
    <dgm:pt modelId="{9BF91194-8E39-4CDA-B521-8533675109EC}" type="pres">
      <dgm:prSet presAssocID="{61D01D02-C43F-4FBB-90E0-48C94E21749C}" presName="Parent1" presStyleLbl="node1" presStyleIdx="2" presStyleCnt="8">
        <dgm:presLayoutVars>
          <dgm:chMax val="1"/>
          <dgm:chPref val="1"/>
          <dgm:bulletEnabled val="1"/>
        </dgm:presLayoutVars>
      </dgm:prSet>
      <dgm:spPr/>
    </dgm:pt>
    <dgm:pt modelId="{DD02B0B1-656B-4227-B53A-21ABC138D9E7}" type="pres">
      <dgm:prSet presAssocID="{61D01D02-C43F-4FBB-90E0-48C94E21749C}" presName="Childtext1" presStyleLbl="revTx" presStyleIdx="1" presStyleCnt="4">
        <dgm:presLayoutVars>
          <dgm:chMax val="0"/>
          <dgm:chPref val="0"/>
          <dgm:bulletEnabled val="1"/>
        </dgm:presLayoutVars>
      </dgm:prSet>
      <dgm:spPr/>
    </dgm:pt>
    <dgm:pt modelId="{DFB3E931-F7BA-4BCC-8944-CCA8F433CD0A}" type="pres">
      <dgm:prSet presAssocID="{61D01D02-C43F-4FBB-90E0-48C94E21749C}" presName="BalanceSpacing" presStyleCnt="0"/>
      <dgm:spPr/>
    </dgm:pt>
    <dgm:pt modelId="{C934DE18-0F5C-46CB-B97C-8504FF94B869}" type="pres">
      <dgm:prSet presAssocID="{61D01D02-C43F-4FBB-90E0-48C94E21749C}" presName="BalanceSpacing1" presStyleCnt="0"/>
      <dgm:spPr/>
    </dgm:pt>
    <dgm:pt modelId="{BB9A0ECB-362A-4036-808F-52B49E9DD2B7}" type="pres">
      <dgm:prSet presAssocID="{79362F4C-952C-4B12-9236-A3258822E073}" presName="Accent1Text" presStyleLbl="node1" presStyleIdx="3" presStyleCnt="8" custLinFactNeighborY="-7532"/>
      <dgm:spPr/>
    </dgm:pt>
    <dgm:pt modelId="{BFA24323-54D3-4F6B-9F17-95EC6BF57FBF}" type="pres">
      <dgm:prSet presAssocID="{79362F4C-952C-4B12-9236-A3258822E073}" presName="spaceBetweenRectangles" presStyleCnt="0"/>
      <dgm:spPr/>
    </dgm:pt>
    <dgm:pt modelId="{578DA6A6-51E3-42E3-8EBB-C63D1670E195}" type="pres">
      <dgm:prSet presAssocID="{171CA84D-B54B-401B-BE39-15DD07F458D7}" presName="composite" presStyleCnt="0"/>
      <dgm:spPr/>
    </dgm:pt>
    <dgm:pt modelId="{46612E7F-0956-427A-9DF3-7071666AFED0}" type="pres">
      <dgm:prSet presAssocID="{171CA84D-B54B-401B-BE39-15DD07F458D7}" presName="Parent1" presStyleLbl="node1" presStyleIdx="4" presStyleCnt="8">
        <dgm:presLayoutVars>
          <dgm:chMax val="1"/>
          <dgm:chPref val="1"/>
          <dgm:bulletEnabled val="1"/>
        </dgm:presLayoutVars>
      </dgm:prSet>
      <dgm:spPr/>
    </dgm:pt>
    <dgm:pt modelId="{C3F12E28-C4DA-4878-A2FC-B1AF3294B762}" type="pres">
      <dgm:prSet presAssocID="{171CA84D-B54B-401B-BE39-15DD07F458D7}" presName="Childtext1" presStyleLbl="revTx" presStyleIdx="2" presStyleCnt="4">
        <dgm:presLayoutVars>
          <dgm:chMax val="0"/>
          <dgm:chPref val="0"/>
          <dgm:bulletEnabled val="1"/>
        </dgm:presLayoutVars>
      </dgm:prSet>
      <dgm:spPr/>
    </dgm:pt>
    <dgm:pt modelId="{9E5E70C4-BE71-420F-8C9A-05DE1C660207}" type="pres">
      <dgm:prSet presAssocID="{171CA84D-B54B-401B-BE39-15DD07F458D7}" presName="BalanceSpacing" presStyleCnt="0"/>
      <dgm:spPr/>
    </dgm:pt>
    <dgm:pt modelId="{48C0C1AB-73C7-4458-B62D-15C116BF4BE9}" type="pres">
      <dgm:prSet presAssocID="{171CA84D-B54B-401B-BE39-15DD07F458D7}" presName="BalanceSpacing1" presStyleCnt="0"/>
      <dgm:spPr/>
    </dgm:pt>
    <dgm:pt modelId="{21C23062-D18E-46F3-A94A-D2088EA5ECD0}" type="pres">
      <dgm:prSet presAssocID="{80976E00-D0B6-400F-91C2-225F3568DAC2}" presName="Accent1Text" presStyleLbl="node1" presStyleIdx="5" presStyleCnt="8"/>
      <dgm:spPr/>
    </dgm:pt>
    <dgm:pt modelId="{48E90F25-C3F4-4DE8-9339-CB3ED6B636B1}" type="pres">
      <dgm:prSet presAssocID="{80976E00-D0B6-400F-91C2-225F3568DAC2}" presName="spaceBetweenRectangles" presStyleCnt="0"/>
      <dgm:spPr/>
    </dgm:pt>
    <dgm:pt modelId="{A91C0D1B-032E-4AED-9127-3D74EE4D2B4B}" type="pres">
      <dgm:prSet presAssocID="{8C83D9BD-EEEB-4FE3-8747-90F3297C72E7}" presName="composite" presStyleCnt="0"/>
      <dgm:spPr/>
    </dgm:pt>
    <dgm:pt modelId="{AEF82CB3-45FA-4D45-B7E7-279DAC64D017}" type="pres">
      <dgm:prSet presAssocID="{8C83D9BD-EEEB-4FE3-8747-90F3297C72E7}" presName="Parent1" presStyleLbl="node1" presStyleIdx="6" presStyleCnt="8">
        <dgm:presLayoutVars>
          <dgm:chMax val="1"/>
          <dgm:chPref val="1"/>
          <dgm:bulletEnabled val="1"/>
        </dgm:presLayoutVars>
      </dgm:prSet>
      <dgm:spPr/>
    </dgm:pt>
    <dgm:pt modelId="{AAC03957-838F-49E7-A7D4-FF742D6293A3}" type="pres">
      <dgm:prSet presAssocID="{8C83D9BD-EEEB-4FE3-8747-90F3297C72E7}" presName="Childtext1" presStyleLbl="revTx" presStyleIdx="3" presStyleCnt="4">
        <dgm:presLayoutVars>
          <dgm:chMax val="0"/>
          <dgm:chPref val="0"/>
          <dgm:bulletEnabled val="1"/>
        </dgm:presLayoutVars>
      </dgm:prSet>
      <dgm:spPr/>
    </dgm:pt>
    <dgm:pt modelId="{058ECADC-9B54-4CEC-A5A6-EAC48AF09493}" type="pres">
      <dgm:prSet presAssocID="{8C83D9BD-EEEB-4FE3-8747-90F3297C72E7}" presName="BalanceSpacing" presStyleCnt="0"/>
      <dgm:spPr/>
    </dgm:pt>
    <dgm:pt modelId="{92BFF689-5274-40EC-A70F-953536A9B704}" type="pres">
      <dgm:prSet presAssocID="{8C83D9BD-EEEB-4FE3-8747-90F3297C72E7}" presName="BalanceSpacing1" presStyleCnt="0"/>
      <dgm:spPr/>
    </dgm:pt>
    <dgm:pt modelId="{9F7C7976-092F-4DB5-A5D5-ABBC5516820C}" type="pres">
      <dgm:prSet presAssocID="{CDD9745C-52C7-4688-A22D-F699463BCE4E}" presName="Accent1Text" presStyleLbl="node1" presStyleIdx="7" presStyleCnt="8"/>
      <dgm:spPr/>
    </dgm:pt>
  </dgm:ptLst>
  <dgm:cxnLst>
    <dgm:cxn modelId="{7DD89304-2D25-44DE-BB31-0788E200D2A7}" type="presOf" srcId="{1AB0E6AD-43EC-4875-9259-0648283EA05E}" destId="{AAC03957-838F-49E7-A7D4-FF742D6293A3}" srcOrd="0" destOrd="3" presId="urn:microsoft.com/office/officeart/2008/layout/AlternatingHexagons"/>
    <dgm:cxn modelId="{6712AE0E-5E4F-4FDE-B76F-6FB31479D6FF}" srcId="{61D01D02-C43F-4FBB-90E0-48C94E21749C}" destId="{270175D7-F9C4-4CE4-AC96-92F8EED1524F}" srcOrd="1" destOrd="0" parTransId="{04B3EA66-7F0C-49B9-9486-01E827683C40}" sibTransId="{5E1DA0CC-D3AF-4022-88FE-523C82B5FC2E}"/>
    <dgm:cxn modelId="{5EB62917-66AA-4F4F-9FD0-E168AE6407E2}" type="presOf" srcId="{80976E00-D0B6-400F-91C2-225F3568DAC2}" destId="{21C23062-D18E-46F3-A94A-D2088EA5ECD0}" srcOrd="0" destOrd="0" presId="urn:microsoft.com/office/officeart/2008/layout/AlternatingHexagons"/>
    <dgm:cxn modelId="{2CD2A61A-10C2-4AA0-8932-ED2BEEE501C6}" type="presOf" srcId="{CDD9745C-52C7-4688-A22D-F699463BCE4E}" destId="{9F7C7976-092F-4DB5-A5D5-ABBC5516820C}" srcOrd="0" destOrd="0" presId="urn:microsoft.com/office/officeart/2008/layout/AlternatingHexagons"/>
    <dgm:cxn modelId="{185B611C-4688-433D-B615-212E70429FEF}" type="presOf" srcId="{8C83D9BD-EEEB-4FE3-8747-90F3297C72E7}" destId="{AEF82CB3-45FA-4D45-B7E7-279DAC64D017}" srcOrd="0" destOrd="0" presId="urn:microsoft.com/office/officeart/2008/layout/AlternatingHexagons"/>
    <dgm:cxn modelId="{9EC7A339-742A-4CE9-8CF6-7E6B740D8AD9}" srcId="{4FFB5AF5-AD9D-4342-8F56-0408663A9479}" destId="{171CA84D-B54B-401B-BE39-15DD07F458D7}" srcOrd="2" destOrd="0" parTransId="{5FFEB509-0960-4E94-B42B-0310DD2835A8}" sibTransId="{80976E00-D0B6-400F-91C2-225F3568DAC2}"/>
    <dgm:cxn modelId="{87254E3B-83C7-4D1D-94C6-C6B855FB6422}" srcId="{8C83D9BD-EEEB-4FE3-8747-90F3297C72E7}" destId="{1AB0E6AD-43EC-4875-9259-0648283EA05E}" srcOrd="3" destOrd="0" parTransId="{F3B8615E-252E-4F60-9AA7-3AF6DD6EB731}" sibTransId="{A266EF26-CDFD-42BC-AD7E-602E44703AC9}"/>
    <dgm:cxn modelId="{F763CB3B-5DEE-4CA5-BF7B-ADB4339704DD}" srcId="{2C4504D8-5E76-4FAA-A196-6F724EAC433A}" destId="{6EB3A425-5BD8-44CD-9A1A-DC105CDD911E}" srcOrd="0" destOrd="0" parTransId="{1ACB7F77-7CE6-459D-A809-0213733E1465}" sibTransId="{EF0B5282-097C-4EC3-8783-A645EBDA6F84}"/>
    <dgm:cxn modelId="{9DF5E165-E273-4B7D-BFB7-0199D2E71D08}" type="presOf" srcId="{69A79DB8-83F0-4AB9-836A-CFC046F8E2DF}" destId="{C3F12E28-C4DA-4878-A2FC-B1AF3294B762}" srcOrd="0" destOrd="0" presId="urn:microsoft.com/office/officeart/2008/layout/AlternatingHexagons"/>
    <dgm:cxn modelId="{9257D96F-5FD2-4AF1-AED9-8E853B58915C}" type="presOf" srcId="{6EB3A425-5BD8-44CD-9A1A-DC105CDD911E}" destId="{776F23CC-B066-4D5D-AE3E-9766664AEAB7}" srcOrd="0" destOrd="0" presId="urn:microsoft.com/office/officeart/2008/layout/AlternatingHexagons"/>
    <dgm:cxn modelId="{DBA79352-8DFD-47F5-BBB2-15B77D96D53C}" type="presOf" srcId="{6736E785-7A3B-475F-A587-B4DC5AE8312F}" destId="{3B7E8338-713E-4F09-A195-895DBC62BE9B}" srcOrd="0" destOrd="0" presId="urn:microsoft.com/office/officeart/2008/layout/AlternatingHexagons"/>
    <dgm:cxn modelId="{E604E472-8854-4968-B951-27E670C59CF5}" type="presOf" srcId="{C5237C6F-40FE-4F1B-963A-7022251BA61E}" destId="{AAC03957-838F-49E7-A7D4-FF742D6293A3}" srcOrd="0" destOrd="0" presId="urn:microsoft.com/office/officeart/2008/layout/AlternatingHexagons"/>
    <dgm:cxn modelId="{72A5B87A-5B8D-42F3-BE81-60270070D0DA}" type="presOf" srcId="{15604CFE-7BAC-45B6-976B-2C89AC5D556C}" destId="{DD02B0B1-656B-4227-B53A-21ABC138D9E7}" srcOrd="0" destOrd="0" presId="urn:microsoft.com/office/officeart/2008/layout/AlternatingHexagons"/>
    <dgm:cxn modelId="{261F198B-83A1-4EA8-8D6E-94536B635AC2}" srcId="{8C83D9BD-EEEB-4FE3-8747-90F3297C72E7}" destId="{C5237C6F-40FE-4F1B-963A-7022251BA61E}" srcOrd="0" destOrd="0" parTransId="{EC8462EF-1433-423D-98BC-94BE818DAC15}" sibTransId="{FCB30646-278A-4AA1-A4AF-528AA6911542}"/>
    <dgm:cxn modelId="{E702778B-09E4-4F6C-8F89-EA28BEB95BC3}" type="presOf" srcId="{2C4504D8-5E76-4FAA-A196-6F724EAC433A}" destId="{2ACA507A-F566-4378-8375-1D4E3D7F1A9C}" srcOrd="0" destOrd="0" presId="urn:microsoft.com/office/officeart/2008/layout/AlternatingHexagons"/>
    <dgm:cxn modelId="{63E1C697-49B1-47FE-AA69-34F62F0618B3}" type="presOf" srcId="{61D01D02-C43F-4FBB-90E0-48C94E21749C}" destId="{9BF91194-8E39-4CDA-B521-8533675109EC}" srcOrd="0" destOrd="0" presId="urn:microsoft.com/office/officeart/2008/layout/AlternatingHexagons"/>
    <dgm:cxn modelId="{EE7163A3-954C-4F82-96CC-EB2C08604CF9}" srcId="{171CA84D-B54B-401B-BE39-15DD07F458D7}" destId="{69A79DB8-83F0-4AB9-836A-CFC046F8E2DF}" srcOrd="0" destOrd="0" parTransId="{B3C469ED-6D24-4BC8-8246-6118CA53D28A}" sibTransId="{276C9D49-D1A0-469E-9334-A5839F633647}"/>
    <dgm:cxn modelId="{1737ABA7-0749-40D5-9B90-C14A7E106BF0}" type="presOf" srcId="{270175D7-F9C4-4CE4-AC96-92F8EED1524F}" destId="{DD02B0B1-656B-4227-B53A-21ABC138D9E7}" srcOrd="0" destOrd="1" presId="urn:microsoft.com/office/officeart/2008/layout/AlternatingHexagons"/>
    <dgm:cxn modelId="{282083A8-FFFD-4A55-9D27-E4546A6D18D0}" type="presOf" srcId="{171CA84D-B54B-401B-BE39-15DD07F458D7}" destId="{46612E7F-0956-427A-9DF3-7071666AFED0}" srcOrd="0" destOrd="0" presId="urn:microsoft.com/office/officeart/2008/layout/AlternatingHexagons"/>
    <dgm:cxn modelId="{AC3DAAAA-8971-4875-810C-FCC24F0225FE}" type="presOf" srcId="{BC746F86-1BE2-41B1-8F40-829B2AF4B241}" destId="{AAC03957-838F-49E7-A7D4-FF742D6293A3}" srcOrd="0" destOrd="2" presId="urn:microsoft.com/office/officeart/2008/layout/AlternatingHexagons"/>
    <dgm:cxn modelId="{99FD33B2-2206-4708-8E2B-92809F702A12}" type="presOf" srcId="{79362F4C-952C-4B12-9236-A3258822E073}" destId="{BB9A0ECB-362A-4036-808F-52B49E9DD2B7}" srcOrd="0" destOrd="0" presId="urn:microsoft.com/office/officeart/2008/layout/AlternatingHexagons"/>
    <dgm:cxn modelId="{4FAA51B7-3FF6-4045-BF6B-626947C0497A}" srcId="{8C83D9BD-EEEB-4FE3-8747-90F3297C72E7}" destId="{8B68AA7F-EC9F-4FC5-BE99-4A9F645F9BBC}" srcOrd="1" destOrd="0" parTransId="{E54D4D41-14D3-4363-B31E-43E115AF16E2}" sibTransId="{CEDC585A-D40D-4D39-A4B7-A2ACC86615DF}"/>
    <dgm:cxn modelId="{0F6250C9-E4F5-4D1B-84F7-E4201A6A5DB4}" srcId="{4FFB5AF5-AD9D-4342-8F56-0408663A9479}" destId="{61D01D02-C43F-4FBB-90E0-48C94E21749C}" srcOrd="1" destOrd="0" parTransId="{BC534D4F-0668-4897-BE53-A1B3E9268557}" sibTransId="{79362F4C-952C-4B12-9236-A3258822E073}"/>
    <dgm:cxn modelId="{3D61ECE8-69A0-4407-B462-49DF29C74AF6}" srcId="{8C83D9BD-EEEB-4FE3-8747-90F3297C72E7}" destId="{BC746F86-1BE2-41B1-8F40-829B2AF4B241}" srcOrd="2" destOrd="0" parTransId="{390AF749-A276-4BCD-9940-8931A8470388}" sibTransId="{923A5977-9E92-4653-9603-B8B64F2CC011}"/>
    <dgm:cxn modelId="{C0E08EEA-894F-4029-85C5-88F53C09EDBC}" type="presOf" srcId="{8B68AA7F-EC9F-4FC5-BE99-4A9F645F9BBC}" destId="{AAC03957-838F-49E7-A7D4-FF742D6293A3}" srcOrd="0" destOrd="1" presId="urn:microsoft.com/office/officeart/2008/layout/AlternatingHexagons"/>
    <dgm:cxn modelId="{AD9D29F6-4E03-471C-9C20-372BF2F3C86D}" srcId="{4FFB5AF5-AD9D-4342-8F56-0408663A9479}" destId="{2C4504D8-5E76-4FAA-A196-6F724EAC433A}" srcOrd="0" destOrd="0" parTransId="{F0A98A88-42DE-4415-B90B-FC0142EED236}" sibTransId="{6736E785-7A3B-475F-A587-B4DC5AE8312F}"/>
    <dgm:cxn modelId="{3B0653F6-E9CB-4096-888C-2D204A96A75E}" srcId="{61D01D02-C43F-4FBB-90E0-48C94E21749C}" destId="{15604CFE-7BAC-45B6-976B-2C89AC5D556C}" srcOrd="0" destOrd="0" parTransId="{4348368A-B89D-42E4-AC1C-10C53664D533}" sibTransId="{09167333-8B2C-4758-B5BF-7CDE4AF673E7}"/>
    <dgm:cxn modelId="{A98CCBF6-19D9-4692-B547-06F1FCE35A09}" srcId="{4FFB5AF5-AD9D-4342-8F56-0408663A9479}" destId="{8C83D9BD-EEEB-4FE3-8747-90F3297C72E7}" srcOrd="3" destOrd="0" parTransId="{F191E16B-EDB9-46A0-93AC-1B46DD422EC7}" sibTransId="{CDD9745C-52C7-4688-A22D-F699463BCE4E}"/>
    <dgm:cxn modelId="{A190FEF9-51A7-472A-973B-A18425091AF4}" type="presOf" srcId="{4FFB5AF5-AD9D-4342-8F56-0408663A9479}" destId="{8046BC47-084A-4098-8DC1-EA5AAC825594}" srcOrd="0" destOrd="0" presId="urn:microsoft.com/office/officeart/2008/layout/AlternatingHexagons"/>
    <dgm:cxn modelId="{CEE2146B-61C0-4FE3-8CC9-DB41004D763F}" type="presParOf" srcId="{8046BC47-084A-4098-8DC1-EA5AAC825594}" destId="{B49E0E8F-9F34-4B54-BA64-0A1AB6320F7C}" srcOrd="0" destOrd="0" presId="urn:microsoft.com/office/officeart/2008/layout/AlternatingHexagons"/>
    <dgm:cxn modelId="{BBC6B424-081A-4578-8057-F5C00518BA71}" type="presParOf" srcId="{B49E0E8F-9F34-4B54-BA64-0A1AB6320F7C}" destId="{2ACA507A-F566-4378-8375-1D4E3D7F1A9C}" srcOrd="0" destOrd="0" presId="urn:microsoft.com/office/officeart/2008/layout/AlternatingHexagons"/>
    <dgm:cxn modelId="{918C27E1-E3A0-483C-8B3F-6738D0521EF3}" type="presParOf" srcId="{B49E0E8F-9F34-4B54-BA64-0A1AB6320F7C}" destId="{776F23CC-B066-4D5D-AE3E-9766664AEAB7}" srcOrd="1" destOrd="0" presId="urn:microsoft.com/office/officeart/2008/layout/AlternatingHexagons"/>
    <dgm:cxn modelId="{F7D51B7D-DDBD-411B-9203-04A7F5489E7E}" type="presParOf" srcId="{B49E0E8F-9F34-4B54-BA64-0A1AB6320F7C}" destId="{D24E78C2-1399-43F8-9EDA-1CE6DE80AC51}" srcOrd="2" destOrd="0" presId="urn:microsoft.com/office/officeart/2008/layout/AlternatingHexagons"/>
    <dgm:cxn modelId="{EB78D35F-12F2-4B39-9ED8-4DA13161F601}" type="presParOf" srcId="{B49E0E8F-9F34-4B54-BA64-0A1AB6320F7C}" destId="{8B6427BC-A2BA-4D66-A44F-AF1B578DCF84}" srcOrd="3" destOrd="0" presId="urn:microsoft.com/office/officeart/2008/layout/AlternatingHexagons"/>
    <dgm:cxn modelId="{D459B775-1579-4C31-AD7B-EA8539A1D9E8}" type="presParOf" srcId="{B49E0E8F-9F34-4B54-BA64-0A1AB6320F7C}" destId="{3B7E8338-713E-4F09-A195-895DBC62BE9B}" srcOrd="4" destOrd="0" presId="urn:microsoft.com/office/officeart/2008/layout/AlternatingHexagons"/>
    <dgm:cxn modelId="{FDAA948F-B8EA-4FE2-A5F1-328FE5F0F8DE}" type="presParOf" srcId="{8046BC47-084A-4098-8DC1-EA5AAC825594}" destId="{8BD6D2B8-77C2-4B21-8AD4-C08C2AB5E714}" srcOrd="1" destOrd="0" presId="urn:microsoft.com/office/officeart/2008/layout/AlternatingHexagons"/>
    <dgm:cxn modelId="{55A19902-8721-4595-9B0B-12BF251D23F6}" type="presParOf" srcId="{8046BC47-084A-4098-8DC1-EA5AAC825594}" destId="{C79006AA-DBDD-458F-A175-33E9C4CB73CF}" srcOrd="2" destOrd="0" presId="urn:microsoft.com/office/officeart/2008/layout/AlternatingHexagons"/>
    <dgm:cxn modelId="{4735B66A-1D6D-465F-911B-98BF555D8433}" type="presParOf" srcId="{C79006AA-DBDD-458F-A175-33E9C4CB73CF}" destId="{9BF91194-8E39-4CDA-B521-8533675109EC}" srcOrd="0" destOrd="0" presId="urn:microsoft.com/office/officeart/2008/layout/AlternatingHexagons"/>
    <dgm:cxn modelId="{B4A02C79-E5FD-4113-A904-42312BF8303F}" type="presParOf" srcId="{C79006AA-DBDD-458F-A175-33E9C4CB73CF}" destId="{DD02B0B1-656B-4227-B53A-21ABC138D9E7}" srcOrd="1" destOrd="0" presId="urn:microsoft.com/office/officeart/2008/layout/AlternatingHexagons"/>
    <dgm:cxn modelId="{FDC6B257-3B9F-4FDE-9CC6-E3D6C8B407A9}" type="presParOf" srcId="{C79006AA-DBDD-458F-A175-33E9C4CB73CF}" destId="{DFB3E931-F7BA-4BCC-8944-CCA8F433CD0A}" srcOrd="2" destOrd="0" presId="urn:microsoft.com/office/officeart/2008/layout/AlternatingHexagons"/>
    <dgm:cxn modelId="{C54AA848-63E5-4374-AD81-DAB6EA8896E0}" type="presParOf" srcId="{C79006AA-DBDD-458F-A175-33E9C4CB73CF}" destId="{C934DE18-0F5C-46CB-B97C-8504FF94B869}" srcOrd="3" destOrd="0" presId="urn:microsoft.com/office/officeart/2008/layout/AlternatingHexagons"/>
    <dgm:cxn modelId="{0340E64F-3C1E-4BBB-92FA-F83E9F40E9D3}" type="presParOf" srcId="{C79006AA-DBDD-458F-A175-33E9C4CB73CF}" destId="{BB9A0ECB-362A-4036-808F-52B49E9DD2B7}" srcOrd="4" destOrd="0" presId="urn:microsoft.com/office/officeart/2008/layout/AlternatingHexagons"/>
    <dgm:cxn modelId="{2FEF2C77-DE50-431F-BC2A-7317079F144F}" type="presParOf" srcId="{8046BC47-084A-4098-8DC1-EA5AAC825594}" destId="{BFA24323-54D3-4F6B-9F17-95EC6BF57FBF}" srcOrd="3" destOrd="0" presId="urn:microsoft.com/office/officeart/2008/layout/AlternatingHexagons"/>
    <dgm:cxn modelId="{FD0CD79E-F500-4753-AD6A-DFC7D3D3551F}" type="presParOf" srcId="{8046BC47-084A-4098-8DC1-EA5AAC825594}" destId="{578DA6A6-51E3-42E3-8EBB-C63D1670E195}" srcOrd="4" destOrd="0" presId="urn:microsoft.com/office/officeart/2008/layout/AlternatingHexagons"/>
    <dgm:cxn modelId="{26B739D5-6D4A-4442-A50A-69D22488863D}" type="presParOf" srcId="{578DA6A6-51E3-42E3-8EBB-C63D1670E195}" destId="{46612E7F-0956-427A-9DF3-7071666AFED0}" srcOrd="0" destOrd="0" presId="urn:microsoft.com/office/officeart/2008/layout/AlternatingHexagons"/>
    <dgm:cxn modelId="{612D22E1-D159-4AEB-8261-92A3A94D1486}" type="presParOf" srcId="{578DA6A6-51E3-42E3-8EBB-C63D1670E195}" destId="{C3F12E28-C4DA-4878-A2FC-B1AF3294B762}" srcOrd="1" destOrd="0" presId="urn:microsoft.com/office/officeart/2008/layout/AlternatingHexagons"/>
    <dgm:cxn modelId="{8D5E0916-B0FA-44ED-BBD9-7B9E0459AABF}" type="presParOf" srcId="{578DA6A6-51E3-42E3-8EBB-C63D1670E195}" destId="{9E5E70C4-BE71-420F-8C9A-05DE1C660207}" srcOrd="2" destOrd="0" presId="urn:microsoft.com/office/officeart/2008/layout/AlternatingHexagons"/>
    <dgm:cxn modelId="{C34BA1E3-A880-4AFA-AB34-C465960D0A3F}" type="presParOf" srcId="{578DA6A6-51E3-42E3-8EBB-C63D1670E195}" destId="{48C0C1AB-73C7-4458-B62D-15C116BF4BE9}" srcOrd="3" destOrd="0" presId="urn:microsoft.com/office/officeart/2008/layout/AlternatingHexagons"/>
    <dgm:cxn modelId="{683C1E4D-E5C3-459D-B09C-8C283E56F90F}" type="presParOf" srcId="{578DA6A6-51E3-42E3-8EBB-C63D1670E195}" destId="{21C23062-D18E-46F3-A94A-D2088EA5ECD0}" srcOrd="4" destOrd="0" presId="urn:microsoft.com/office/officeart/2008/layout/AlternatingHexagons"/>
    <dgm:cxn modelId="{9D4CB5AE-E904-4152-877F-6B0C12456071}" type="presParOf" srcId="{8046BC47-084A-4098-8DC1-EA5AAC825594}" destId="{48E90F25-C3F4-4DE8-9339-CB3ED6B636B1}" srcOrd="5" destOrd="0" presId="urn:microsoft.com/office/officeart/2008/layout/AlternatingHexagons"/>
    <dgm:cxn modelId="{3D09BA70-BB87-4B2C-B824-FAF090014FC4}" type="presParOf" srcId="{8046BC47-084A-4098-8DC1-EA5AAC825594}" destId="{A91C0D1B-032E-4AED-9127-3D74EE4D2B4B}" srcOrd="6" destOrd="0" presId="urn:microsoft.com/office/officeart/2008/layout/AlternatingHexagons"/>
    <dgm:cxn modelId="{BFCDA878-BD98-4A57-81E3-D7D5F7E6B629}" type="presParOf" srcId="{A91C0D1B-032E-4AED-9127-3D74EE4D2B4B}" destId="{AEF82CB3-45FA-4D45-B7E7-279DAC64D017}" srcOrd="0" destOrd="0" presId="urn:microsoft.com/office/officeart/2008/layout/AlternatingHexagons"/>
    <dgm:cxn modelId="{3C9A03D8-52F2-4638-9073-E66DD9C851D6}" type="presParOf" srcId="{A91C0D1B-032E-4AED-9127-3D74EE4D2B4B}" destId="{AAC03957-838F-49E7-A7D4-FF742D6293A3}" srcOrd="1" destOrd="0" presId="urn:microsoft.com/office/officeart/2008/layout/AlternatingHexagons"/>
    <dgm:cxn modelId="{1B0B7AF6-E03A-4EE8-BF68-683CA640F627}" type="presParOf" srcId="{A91C0D1B-032E-4AED-9127-3D74EE4D2B4B}" destId="{058ECADC-9B54-4CEC-A5A6-EAC48AF09493}" srcOrd="2" destOrd="0" presId="urn:microsoft.com/office/officeart/2008/layout/AlternatingHexagons"/>
    <dgm:cxn modelId="{47DC3480-5339-4731-894A-033A22883D18}" type="presParOf" srcId="{A91C0D1B-032E-4AED-9127-3D74EE4D2B4B}" destId="{92BFF689-5274-40EC-A70F-953536A9B704}" srcOrd="3" destOrd="0" presId="urn:microsoft.com/office/officeart/2008/layout/AlternatingHexagons"/>
    <dgm:cxn modelId="{658890C2-60CF-41EE-8524-B40CEFE622BD}" type="presParOf" srcId="{A91C0D1B-032E-4AED-9127-3D74EE4D2B4B}" destId="{9F7C7976-092F-4DB5-A5D5-ABBC5516820C}"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5DF63B-B154-4AD0-8DFC-C078FF72607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Hitting, beating, pushing, shoving, shaking, or slapping</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Kicking, pinching, choking, hair pulling, or burning</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Use of drugs or physical restraints, force-feeding, reckless driving, physical punishment</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CFDD992F-BB9D-4896-89A7-8B838B07B467}" type="pres">
      <dgm:prSet presAssocID="{7A5DF63B-B154-4AD0-8DFC-C078FF726070}" presName="Name0" presStyleCnt="0">
        <dgm:presLayoutVars>
          <dgm:chMax val="7"/>
          <dgm:chPref val="7"/>
          <dgm:dir/>
        </dgm:presLayoutVars>
      </dgm:prSet>
      <dgm:spPr/>
    </dgm:pt>
    <dgm:pt modelId="{FD365C50-D335-4B0B-9A0B-20FACFD63AC9}" type="pres">
      <dgm:prSet presAssocID="{7A5DF63B-B154-4AD0-8DFC-C078FF726070}" presName="Name1" presStyleCnt="0"/>
      <dgm:spPr/>
    </dgm:pt>
    <dgm:pt modelId="{47D7D32E-C596-4C72-964B-97504D5B3B3D}" type="pres">
      <dgm:prSet presAssocID="{7A5DF63B-B154-4AD0-8DFC-C078FF726070}" presName="cycle" presStyleCnt="0"/>
      <dgm:spPr/>
    </dgm:pt>
    <dgm:pt modelId="{CDBDFE68-97BA-4641-A7FD-61A7930AE6D0}" type="pres">
      <dgm:prSet presAssocID="{7A5DF63B-B154-4AD0-8DFC-C078FF726070}" presName="srcNode" presStyleLbl="node1" presStyleIdx="0" presStyleCnt="3"/>
      <dgm:spPr/>
    </dgm:pt>
    <dgm:pt modelId="{BF60CA5A-3ECF-4133-8E24-0EC1F22D3CA5}" type="pres">
      <dgm:prSet presAssocID="{7A5DF63B-B154-4AD0-8DFC-C078FF726070}" presName="conn" presStyleLbl="parChTrans1D2" presStyleIdx="0" presStyleCnt="1"/>
      <dgm:spPr/>
    </dgm:pt>
    <dgm:pt modelId="{3F4831CF-9614-41A5-8CF5-3FC3B008DF2E}" type="pres">
      <dgm:prSet presAssocID="{7A5DF63B-B154-4AD0-8DFC-C078FF726070}" presName="extraNode" presStyleLbl="node1" presStyleIdx="0" presStyleCnt="3"/>
      <dgm:spPr/>
    </dgm:pt>
    <dgm:pt modelId="{A7E9357D-2EF6-46BC-814D-3F7E2F01DC21}" type="pres">
      <dgm:prSet presAssocID="{7A5DF63B-B154-4AD0-8DFC-C078FF726070}" presName="dstNode" presStyleLbl="node1" presStyleIdx="0" presStyleCnt="3"/>
      <dgm:spPr/>
    </dgm:pt>
    <dgm:pt modelId="{B207A247-06B9-4044-9643-3E1167027E4A}" type="pres">
      <dgm:prSet presAssocID="{B690236B-9CA6-4F40-A804-C51F1619F861}" presName="text_1" presStyleLbl="node1" presStyleIdx="0" presStyleCnt="3">
        <dgm:presLayoutVars>
          <dgm:bulletEnabled val="1"/>
        </dgm:presLayoutVars>
      </dgm:prSet>
      <dgm:spPr/>
    </dgm:pt>
    <dgm:pt modelId="{3DB5A22A-C478-4D26-81C0-4F298266D387}" type="pres">
      <dgm:prSet presAssocID="{B690236B-9CA6-4F40-A804-C51F1619F861}" presName="accent_1" presStyleCnt="0"/>
      <dgm:spPr/>
    </dgm:pt>
    <dgm:pt modelId="{6324F41E-0A7E-43CD-BADB-0A07C33B7A40}" type="pres">
      <dgm:prSet presAssocID="{B690236B-9CA6-4F40-A804-C51F1619F861}" presName="accentRepeatNode" presStyleLbl="solidFgAcc1" presStyleIdx="0" presStyleCnt="3"/>
      <dgm:spPr/>
    </dgm:pt>
    <dgm:pt modelId="{7326F597-B471-4DC3-BAA2-7F092FDC5828}" type="pres">
      <dgm:prSet presAssocID="{FA1F1221-A259-48E3-82CF-D257A54EE1A7}" presName="text_2" presStyleLbl="node1" presStyleIdx="1" presStyleCnt="3">
        <dgm:presLayoutVars>
          <dgm:bulletEnabled val="1"/>
        </dgm:presLayoutVars>
      </dgm:prSet>
      <dgm:spPr/>
    </dgm:pt>
    <dgm:pt modelId="{C63E72EF-02EA-4F1D-A292-681D9D84F27A}" type="pres">
      <dgm:prSet presAssocID="{FA1F1221-A259-48E3-82CF-D257A54EE1A7}" presName="accent_2" presStyleCnt="0"/>
      <dgm:spPr/>
    </dgm:pt>
    <dgm:pt modelId="{EF625F03-7C97-470D-8C69-2B6FC08A23FF}" type="pres">
      <dgm:prSet presAssocID="{FA1F1221-A259-48E3-82CF-D257A54EE1A7}" presName="accentRepeatNode" presStyleLbl="solidFgAcc1" presStyleIdx="1" presStyleCnt="3"/>
      <dgm:spPr/>
    </dgm:pt>
    <dgm:pt modelId="{87382E60-28CB-4803-A813-FD5C93780E07}" type="pres">
      <dgm:prSet presAssocID="{3B21C779-4267-4E36-95BC-527AF102B6FE}" presName="text_3" presStyleLbl="node1" presStyleIdx="2" presStyleCnt="3">
        <dgm:presLayoutVars>
          <dgm:bulletEnabled val="1"/>
        </dgm:presLayoutVars>
      </dgm:prSet>
      <dgm:spPr/>
    </dgm:pt>
    <dgm:pt modelId="{B3DD338A-9DE4-4105-BDAB-C93D95AEEF20}" type="pres">
      <dgm:prSet presAssocID="{3B21C779-4267-4E36-95BC-527AF102B6FE}" presName="accent_3" presStyleCnt="0"/>
      <dgm:spPr/>
    </dgm:pt>
    <dgm:pt modelId="{303BA794-DB27-4EA2-BCF6-292A220F306E}" type="pres">
      <dgm:prSet presAssocID="{3B21C779-4267-4E36-95BC-527AF102B6FE}" presName="accentRepeatNode" presStyleLbl="solidFgAcc1" presStyleIdx="2" presStyleCnt="3"/>
      <dgm:spPr/>
    </dgm:pt>
  </dgm:ptLst>
  <dgm:cxnLst>
    <dgm:cxn modelId="{CD70A41B-C1C0-4D7C-BD9B-B68BF34D8552}" type="presOf" srcId="{FA1F1221-A259-48E3-82CF-D257A54EE1A7}" destId="{7326F597-B471-4DC3-BAA2-7F092FDC5828}" srcOrd="0" destOrd="0" presId="urn:microsoft.com/office/officeart/2008/layout/VerticalCurvedList"/>
    <dgm:cxn modelId="{B690C12E-1B47-425D-96EF-975DEBE02C52}" srcId="{7A5DF63B-B154-4AD0-8DFC-C078FF726070}" destId="{3B21C779-4267-4E36-95BC-527AF102B6FE}" srcOrd="2" destOrd="0" parTransId="{6B8DCEE4-43A4-435C-BBA9-7312EB1E3632}" sibTransId="{5CF181CE-7869-497B-977D-3CEAA51691B8}"/>
    <dgm:cxn modelId="{61D10632-0730-46BF-A0BD-FF2B0E318E46}" type="presOf" srcId="{3B21C779-4267-4E36-95BC-527AF102B6FE}" destId="{87382E60-28CB-4803-A813-FD5C93780E07}" srcOrd="0" destOrd="0" presId="urn:microsoft.com/office/officeart/2008/layout/VerticalCurvedList"/>
    <dgm:cxn modelId="{757BF074-2C7E-452B-93C9-40568F73C338}" type="presOf" srcId="{7A5DF63B-B154-4AD0-8DFC-C078FF726070}" destId="{CFDD992F-BB9D-4896-89A7-8B838B07B467}" srcOrd="0" destOrd="0" presId="urn:microsoft.com/office/officeart/2008/layout/VerticalCurvedList"/>
    <dgm:cxn modelId="{302CD67E-551A-4499-8AA7-6347E0FA2116}" type="presOf" srcId="{F60220AF-B357-4515-A903-3E8CF1CBE9D4}" destId="{BF60CA5A-3ECF-4133-8E24-0EC1F22D3CA5}" srcOrd="0" destOrd="0" presId="urn:microsoft.com/office/officeart/2008/layout/VerticalCurvedList"/>
    <dgm:cxn modelId="{2B974885-699F-496B-A6AF-817AA0F8DDB4}" srcId="{7A5DF63B-B154-4AD0-8DFC-C078FF726070}" destId="{B690236B-9CA6-4F40-A804-C51F1619F861}" srcOrd="0" destOrd="0" parTransId="{03EA9B69-60CA-4AEA-A234-2D6932330C55}" sibTransId="{F60220AF-B357-4515-A903-3E8CF1CBE9D4}"/>
    <dgm:cxn modelId="{5C1D50B9-8BAD-4F69-B918-A87CE2B6BD53}" srcId="{7A5DF63B-B154-4AD0-8DFC-C078FF726070}" destId="{FA1F1221-A259-48E3-82CF-D257A54EE1A7}" srcOrd="1" destOrd="0" parTransId="{F2904818-8195-4AB2-AB5E-B638B602DD16}" sibTransId="{EC917337-BDE2-4839-B144-363D03A5A319}"/>
    <dgm:cxn modelId="{58FBADC2-0A2F-492F-9A19-306D6D75F2B9}" type="presOf" srcId="{B690236B-9CA6-4F40-A804-C51F1619F861}" destId="{B207A247-06B9-4044-9643-3E1167027E4A}" srcOrd="0" destOrd="0" presId="urn:microsoft.com/office/officeart/2008/layout/VerticalCurvedList"/>
    <dgm:cxn modelId="{BA68C76A-F203-45E0-BE3A-89E0940CE741}" type="presParOf" srcId="{CFDD992F-BB9D-4896-89A7-8B838B07B467}" destId="{FD365C50-D335-4B0B-9A0B-20FACFD63AC9}" srcOrd="0" destOrd="0" presId="urn:microsoft.com/office/officeart/2008/layout/VerticalCurvedList"/>
    <dgm:cxn modelId="{CC3A6835-B0B7-4945-B50F-B003C7F3E188}" type="presParOf" srcId="{FD365C50-D335-4B0B-9A0B-20FACFD63AC9}" destId="{47D7D32E-C596-4C72-964B-97504D5B3B3D}" srcOrd="0" destOrd="0" presId="urn:microsoft.com/office/officeart/2008/layout/VerticalCurvedList"/>
    <dgm:cxn modelId="{9167E52A-95D8-428C-8548-068656AC1BDE}" type="presParOf" srcId="{47D7D32E-C596-4C72-964B-97504D5B3B3D}" destId="{CDBDFE68-97BA-4641-A7FD-61A7930AE6D0}" srcOrd="0" destOrd="0" presId="urn:microsoft.com/office/officeart/2008/layout/VerticalCurvedList"/>
    <dgm:cxn modelId="{CF750129-F57D-4CC6-BF87-674ACF3C53FF}" type="presParOf" srcId="{47D7D32E-C596-4C72-964B-97504D5B3B3D}" destId="{BF60CA5A-3ECF-4133-8E24-0EC1F22D3CA5}" srcOrd="1" destOrd="0" presId="urn:microsoft.com/office/officeart/2008/layout/VerticalCurvedList"/>
    <dgm:cxn modelId="{25016916-45D6-4612-B341-3768368429D0}" type="presParOf" srcId="{47D7D32E-C596-4C72-964B-97504D5B3B3D}" destId="{3F4831CF-9614-41A5-8CF5-3FC3B008DF2E}" srcOrd="2" destOrd="0" presId="urn:microsoft.com/office/officeart/2008/layout/VerticalCurvedList"/>
    <dgm:cxn modelId="{8146C336-5518-4388-8AD2-A200B78E83E6}" type="presParOf" srcId="{47D7D32E-C596-4C72-964B-97504D5B3B3D}" destId="{A7E9357D-2EF6-46BC-814D-3F7E2F01DC21}" srcOrd="3" destOrd="0" presId="urn:microsoft.com/office/officeart/2008/layout/VerticalCurvedList"/>
    <dgm:cxn modelId="{C82A5E56-091B-4F3C-A091-C5D1DE3F13E2}" type="presParOf" srcId="{FD365C50-D335-4B0B-9A0B-20FACFD63AC9}" destId="{B207A247-06B9-4044-9643-3E1167027E4A}" srcOrd="1" destOrd="0" presId="urn:microsoft.com/office/officeart/2008/layout/VerticalCurvedList"/>
    <dgm:cxn modelId="{430B9E28-ED0E-4B6A-B146-9E56E7DD9C71}" type="presParOf" srcId="{FD365C50-D335-4B0B-9A0B-20FACFD63AC9}" destId="{3DB5A22A-C478-4D26-81C0-4F298266D387}" srcOrd="2" destOrd="0" presId="urn:microsoft.com/office/officeart/2008/layout/VerticalCurvedList"/>
    <dgm:cxn modelId="{7BE79F84-8F30-4B73-A1D1-4CFBA0C7498D}" type="presParOf" srcId="{3DB5A22A-C478-4D26-81C0-4F298266D387}" destId="{6324F41E-0A7E-43CD-BADB-0A07C33B7A40}" srcOrd="0" destOrd="0" presId="urn:microsoft.com/office/officeart/2008/layout/VerticalCurvedList"/>
    <dgm:cxn modelId="{CB980D44-6992-4207-9193-C528A30E838D}" type="presParOf" srcId="{FD365C50-D335-4B0B-9A0B-20FACFD63AC9}" destId="{7326F597-B471-4DC3-BAA2-7F092FDC5828}" srcOrd="3" destOrd="0" presId="urn:microsoft.com/office/officeart/2008/layout/VerticalCurvedList"/>
    <dgm:cxn modelId="{00DA2FC2-DFBB-431F-981D-6E71E547D8AA}" type="presParOf" srcId="{FD365C50-D335-4B0B-9A0B-20FACFD63AC9}" destId="{C63E72EF-02EA-4F1D-A292-681D9D84F27A}" srcOrd="4" destOrd="0" presId="urn:microsoft.com/office/officeart/2008/layout/VerticalCurvedList"/>
    <dgm:cxn modelId="{4D1508C1-8D90-4556-8A2F-DF9C10579D9C}" type="presParOf" srcId="{C63E72EF-02EA-4F1D-A292-681D9D84F27A}" destId="{EF625F03-7C97-470D-8C69-2B6FC08A23FF}" srcOrd="0" destOrd="0" presId="urn:microsoft.com/office/officeart/2008/layout/VerticalCurvedList"/>
    <dgm:cxn modelId="{91FAB903-8733-42B9-BDF6-C9871130534B}" type="presParOf" srcId="{FD365C50-D335-4B0B-9A0B-20FACFD63AC9}" destId="{87382E60-28CB-4803-A813-FD5C93780E07}" srcOrd="5" destOrd="0" presId="urn:microsoft.com/office/officeart/2008/layout/VerticalCurvedList"/>
    <dgm:cxn modelId="{B2181967-3351-49F9-A005-A1B9498FD9B8}" type="presParOf" srcId="{FD365C50-D335-4B0B-9A0B-20FACFD63AC9}" destId="{B3DD338A-9DE4-4105-BDAB-C93D95AEEF20}" srcOrd="6" destOrd="0" presId="urn:microsoft.com/office/officeart/2008/layout/VerticalCurvedList"/>
    <dgm:cxn modelId="{25BE7204-26E4-4409-BEE5-A771E7164193}" type="presParOf" srcId="{B3DD338A-9DE4-4105-BDAB-C93D95AEEF20}" destId="{303BA794-DB27-4EA2-BCF6-292A220F306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5DF63B-B154-4AD0-8DFC-C078FF7260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90236B-9CA6-4F40-A804-C51F1619F861}">
      <dgm:prSet phldrT="[Text]"/>
      <dgm:spPr/>
      <dgm:t>
        <a:bodyPr/>
        <a:lstStyle/>
        <a:p>
          <a:r>
            <a:rPr lang="en-US" dirty="0"/>
            <a:t>Complaint</a:t>
          </a:r>
        </a:p>
      </dgm:t>
    </dgm:pt>
    <dgm:pt modelId="{03EA9B69-60CA-4AEA-A234-2D6932330C55}" type="parTrans" cxnId="{2B974885-699F-496B-A6AF-817AA0F8DDB4}">
      <dgm:prSet/>
      <dgm:spPr/>
      <dgm:t>
        <a:bodyPr/>
        <a:lstStyle/>
        <a:p>
          <a:endParaRPr lang="en-US"/>
        </a:p>
      </dgm:t>
    </dgm:pt>
    <dgm:pt modelId="{F60220AF-B357-4515-A903-3E8CF1CBE9D4}" type="sibTrans" cxnId="{2B974885-699F-496B-A6AF-817AA0F8DDB4}">
      <dgm:prSet/>
      <dgm:spPr/>
      <dgm:t>
        <a:bodyPr/>
        <a:lstStyle/>
        <a:p>
          <a:endParaRPr lang="en-US"/>
        </a:p>
      </dgm:t>
    </dgm:pt>
    <dgm:pt modelId="{FA1F1221-A259-48E3-82CF-D257A54EE1A7}">
      <dgm:prSet phldrT="[Text]"/>
      <dgm:spPr/>
      <dgm:t>
        <a:bodyPr/>
        <a:lstStyle/>
        <a:p>
          <a:r>
            <a:rPr lang="en-US" dirty="0"/>
            <a:t>Unexplained or poorly explained injuries</a:t>
          </a:r>
        </a:p>
      </dgm:t>
    </dgm:pt>
    <dgm:pt modelId="{F2904818-8195-4AB2-AB5E-B638B602DD16}" type="parTrans" cxnId="{5C1D50B9-8BAD-4F69-B918-A87CE2B6BD53}">
      <dgm:prSet/>
      <dgm:spPr/>
      <dgm:t>
        <a:bodyPr/>
        <a:lstStyle/>
        <a:p>
          <a:endParaRPr lang="en-US"/>
        </a:p>
      </dgm:t>
    </dgm:pt>
    <dgm:pt modelId="{EC917337-BDE2-4839-B144-363D03A5A319}" type="sibTrans" cxnId="{5C1D50B9-8BAD-4F69-B918-A87CE2B6BD53}">
      <dgm:prSet/>
      <dgm:spPr/>
      <dgm:t>
        <a:bodyPr/>
        <a:lstStyle/>
        <a:p>
          <a:endParaRPr lang="en-US"/>
        </a:p>
      </dgm:t>
    </dgm:pt>
    <dgm:pt modelId="{3B21C779-4267-4E36-95BC-527AF102B6FE}">
      <dgm:prSet phldrT="[Text]"/>
      <dgm:spPr/>
      <dgm:t>
        <a:bodyPr/>
        <a:lstStyle/>
        <a:p>
          <a:r>
            <a:rPr lang="en-US" dirty="0"/>
            <a:t>Behavior Changes</a:t>
          </a:r>
        </a:p>
      </dgm:t>
    </dgm:pt>
    <dgm:pt modelId="{6B8DCEE4-43A4-435C-BBA9-7312EB1E3632}" type="parTrans" cxnId="{B690C12E-1B47-425D-96EF-975DEBE02C52}">
      <dgm:prSet/>
      <dgm:spPr/>
      <dgm:t>
        <a:bodyPr/>
        <a:lstStyle/>
        <a:p>
          <a:endParaRPr lang="en-US"/>
        </a:p>
      </dgm:t>
    </dgm:pt>
    <dgm:pt modelId="{5CF181CE-7869-497B-977D-3CEAA51691B8}" type="sibTrans" cxnId="{B690C12E-1B47-425D-96EF-975DEBE02C52}">
      <dgm:prSet/>
      <dgm:spPr/>
      <dgm:t>
        <a:bodyPr/>
        <a:lstStyle/>
        <a:p>
          <a:endParaRPr lang="en-US"/>
        </a:p>
      </dgm:t>
    </dgm:pt>
    <dgm:pt modelId="{D224B9F2-BDCB-4900-8F6E-B85FC205D316}">
      <dgm:prSet phldrT="[Text]"/>
      <dgm:spPr/>
      <dgm:t>
        <a:bodyPr/>
        <a:lstStyle/>
        <a:p>
          <a:r>
            <a:rPr lang="en-US" dirty="0"/>
            <a:t>Bruises, bites, cuts, sores, burns, scars, head trauma</a:t>
          </a:r>
        </a:p>
      </dgm:t>
    </dgm:pt>
    <dgm:pt modelId="{2F45BC8D-76DC-4BAA-BD56-01F4827842C0}" type="parTrans" cxnId="{74EB8BBE-BCA6-4B19-A7DE-E1B137192765}">
      <dgm:prSet/>
      <dgm:spPr/>
      <dgm:t>
        <a:bodyPr/>
        <a:lstStyle/>
        <a:p>
          <a:endParaRPr lang="en-US"/>
        </a:p>
      </dgm:t>
    </dgm:pt>
    <dgm:pt modelId="{D988C419-7BF1-43DB-ADFB-495F959759F1}" type="sibTrans" cxnId="{74EB8BBE-BCA6-4B19-A7DE-E1B137192765}">
      <dgm:prSet/>
      <dgm:spPr/>
      <dgm:t>
        <a:bodyPr/>
        <a:lstStyle/>
        <a:p>
          <a:endParaRPr lang="en-US"/>
        </a:p>
      </dgm:t>
    </dgm:pt>
    <dgm:pt modelId="{6B887D02-E289-4DF4-85C8-2B6420D89208}">
      <dgm:prSet phldrT="[Text]"/>
      <dgm:spPr/>
      <dgm:t>
        <a:bodyPr/>
        <a:lstStyle/>
        <a:p>
          <a:r>
            <a:rPr lang="en-US" dirty="0"/>
            <a:t>Withdrawal, aggression, regression, depression</a:t>
          </a:r>
        </a:p>
      </dgm:t>
    </dgm:pt>
    <dgm:pt modelId="{7D978FF0-74FC-4F26-B396-810B2B54AA70}" type="parTrans" cxnId="{54B9F6CF-2F01-4C46-B212-E238532459F4}">
      <dgm:prSet/>
      <dgm:spPr/>
      <dgm:t>
        <a:bodyPr/>
        <a:lstStyle/>
        <a:p>
          <a:endParaRPr lang="en-US"/>
        </a:p>
      </dgm:t>
    </dgm:pt>
    <dgm:pt modelId="{11C6F7C8-3E50-4CB4-8236-D0D31841EB0D}" type="sibTrans" cxnId="{54B9F6CF-2F01-4C46-B212-E238532459F4}">
      <dgm:prSet/>
      <dgm:spPr/>
      <dgm:t>
        <a:bodyPr/>
        <a:lstStyle/>
        <a:p>
          <a:endParaRPr lang="en-US"/>
        </a:p>
      </dgm:t>
    </dgm:pt>
    <dgm:pt modelId="{1D33D016-2B61-4894-8557-80D315AD821D}">
      <dgm:prSet/>
      <dgm:spPr/>
      <dgm:t>
        <a:bodyPr/>
        <a:lstStyle/>
        <a:p>
          <a:r>
            <a:rPr lang="en-US" dirty="0"/>
            <a:t>Substance abuse, attempts to escape, wariness, fear</a:t>
          </a:r>
        </a:p>
      </dgm:t>
    </dgm:pt>
    <dgm:pt modelId="{DB0FC86A-EDA0-4999-99D5-88712EA5D694}" type="parTrans" cxnId="{52525C9A-A6E4-458A-9815-657164613B64}">
      <dgm:prSet/>
      <dgm:spPr/>
      <dgm:t>
        <a:bodyPr/>
        <a:lstStyle/>
        <a:p>
          <a:endParaRPr lang="en-US"/>
        </a:p>
      </dgm:t>
    </dgm:pt>
    <dgm:pt modelId="{E0C8BE90-7ADF-4166-8F7F-891E18BB4ADC}" type="sibTrans" cxnId="{52525C9A-A6E4-458A-9815-657164613B64}">
      <dgm:prSet/>
      <dgm:spPr/>
      <dgm:t>
        <a:bodyPr/>
        <a:lstStyle/>
        <a:p>
          <a:endParaRPr lang="en-US"/>
        </a:p>
      </dgm:t>
    </dgm:pt>
    <dgm:pt modelId="{0D0CE738-3D8D-4F7D-B471-84D5FD19DE6C}">
      <dgm:prSet/>
      <dgm:spPr/>
      <dgm:t>
        <a:bodyPr/>
        <a:lstStyle/>
        <a:p>
          <a:r>
            <a:rPr lang="en-US" dirty="0"/>
            <a:t>Sudden Changes</a:t>
          </a:r>
        </a:p>
      </dgm:t>
    </dgm:pt>
    <dgm:pt modelId="{7BE8F2E7-6958-4CA8-963B-62FF19AA3B79}" type="parTrans" cxnId="{82C5C87A-0965-46F0-BC6A-4262B9B20710}">
      <dgm:prSet/>
      <dgm:spPr/>
      <dgm:t>
        <a:bodyPr/>
        <a:lstStyle/>
        <a:p>
          <a:endParaRPr lang="en-US"/>
        </a:p>
      </dgm:t>
    </dgm:pt>
    <dgm:pt modelId="{1B4E218B-0A13-42F9-B394-80C20518E1D2}" type="sibTrans" cxnId="{82C5C87A-0965-46F0-BC6A-4262B9B20710}">
      <dgm:prSet/>
      <dgm:spPr/>
      <dgm:t>
        <a:bodyPr/>
        <a:lstStyle/>
        <a:p>
          <a:endParaRPr lang="en-US"/>
        </a:p>
      </dgm:t>
    </dgm:pt>
    <dgm:pt modelId="{DFC3C1A5-6633-4E1B-BBF6-5C584671DD9C}">
      <dgm:prSet/>
      <dgm:spPr/>
      <dgm:t>
        <a:bodyPr/>
        <a:lstStyle/>
        <a:p>
          <a:r>
            <a:rPr lang="en-US" dirty="0"/>
            <a:t>Weight loss, tooth loss, or hair loss</a:t>
          </a:r>
        </a:p>
      </dgm:t>
    </dgm:pt>
    <dgm:pt modelId="{C69A381A-CD64-4A9D-BD9A-9025A00163E7}" type="parTrans" cxnId="{2033ECA3-3C8F-4A77-B442-08D09D881876}">
      <dgm:prSet/>
      <dgm:spPr/>
      <dgm:t>
        <a:bodyPr/>
        <a:lstStyle/>
        <a:p>
          <a:endParaRPr lang="en-US"/>
        </a:p>
      </dgm:t>
    </dgm:pt>
    <dgm:pt modelId="{715F3D5E-843E-47E9-B1E2-441D7A068727}" type="sibTrans" cxnId="{2033ECA3-3C8F-4A77-B442-08D09D881876}">
      <dgm:prSet/>
      <dgm:spPr/>
      <dgm:t>
        <a:bodyPr/>
        <a:lstStyle/>
        <a:p>
          <a:endParaRPr lang="en-US"/>
        </a:p>
      </dgm:t>
    </dgm:pt>
    <dgm:pt modelId="{D32A8A94-3E05-40AA-B5F9-5DC81C7234C9}">
      <dgm:prSet/>
      <dgm:spPr/>
      <dgm:t>
        <a:bodyPr/>
        <a:lstStyle/>
        <a:p>
          <a:r>
            <a:rPr lang="en-US" dirty="0"/>
            <a:t>Other</a:t>
          </a:r>
        </a:p>
      </dgm:t>
    </dgm:pt>
    <dgm:pt modelId="{AF161A33-FE21-4033-A39E-5281CC1EAC63}" type="parTrans" cxnId="{87D1BA2C-99C2-4598-A352-AD9F0FEDD543}">
      <dgm:prSet/>
      <dgm:spPr/>
      <dgm:t>
        <a:bodyPr/>
        <a:lstStyle/>
        <a:p>
          <a:endParaRPr lang="en-US"/>
        </a:p>
      </dgm:t>
    </dgm:pt>
    <dgm:pt modelId="{D44C6A92-7190-4A82-A6C9-A95EC42D8113}" type="sibTrans" cxnId="{87D1BA2C-99C2-4598-A352-AD9F0FEDD543}">
      <dgm:prSet/>
      <dgm:spPr/>
      <dgm:t>
        <a:bodyPr/>
        <a:lstStyle/>
        <a:p>
          <a:endParaRPr lang="en-US"/>
        </a:p>
      </dgm:t>
    </dgm:pt>
    <dgm:pt modelId="{FC48ED8B-0D1D-42C2-BB0E-EE2FDE37FE1E}">
      <dgm:prSet/>
      <dgm:spPr/>
      <dgm:t>
        <a:bodyPr/>
        <a:lstStyle/>
        <a:p>
          <a:r>
            <a:rPr lang="en-US" dirty="0"/>
            <a:t>Different explanations for injuries</a:t>
          </a:r>
        </a:p>
      </dgm:t>
    </dgm:pt>
    <dgm:pt modelId="{F4A70106-282C-4ACD-BA73-EE4BC1F1124E}" type="parTrans" cxnId="{954F1989-3118-4A9D-9C54-47E50ED1C79A}">
      <dgm:prSet/>
      <dgm:spPr/>
      <dgm:t>
        <a:bodyPr/>
        <a:lstStyle/>
        <a:p>
          <a:endParaRPr lang="en-US"/>
        </a:p>
      </dgm:t>
    </dgm:pt>
    <dgm:pt modelId="{5BAB4368-FFF5-4F70-89F0-64A3CC99E9C7}" type="sibTrans" cxnId="{954F1989-3118-4A9D-9C54-47E50ED1C79A}">
      <dgm:prSet/>
      <dgm:spPr/>
      <dgm:t>
        <a:bodyPr/>
        <a:lstStyle/>
        <a:p>
          <a:endParaRPr lang="en-US"/>
        </a:p>
      </dgm:t>
    </dgm:pt>
    <dgm:pt modelId="{CFD8BAB1-D775-4CDA-BD7F-222258C288AF}">
      <dgm:prSet/>
      <dgm:spPr/>
      <dgm:t>
        <a:bodyPr/>
        <a:lstStyle/>
        <a:p>
          <a:r>
            <a:rPr lang="en-US" dirty="0"/>
            <a:t>Fear of a particular person</a:t>
          </a:r>
        </a:p>
      </dgm:t>
    </dgm:pt>
    <dgm:pt modelId="{1AA25CF3-323B-403F-A6FD-3EFD5693255C}" type="parTrans" cxnId="{75F506ED-0090-46EE-BB9A-860FF8CDA43D}">
      <dgm:prSet/>
      <dgm:spPr/>
      <dgm:t>
        <a:bodyPr/>
        <a:lstStyle/>
        <a:p>
          <a:endParaRPr lang="en-US"/>
        </a:p>
      </dgm:t>
    </dgm:pt>
    <dgm:pt modelId="{B1F7AD2B-B8F4-4EEF-985A-02D6EAEA997C}" type="sibTrans" cxnId="{75F506ED-0090-46EE-BB9A-860FF8CDA43D}">
      <dgm:prSet/>
      <dgm:spPr/>
      <dgm:t>
        <a:bodyPr/>
        <a:lstStyle/>
        <a:p>
          <a:endParaRPr lang="en-US"/>
        </a:p>
      </dgm:t>
    </dgm:pt>
    <dgm:pt modelId="{BB9503F8-76E0-4235-86DE-DBC5505274F5}">
      <dgm:prSet/>
      <dgm:spPr/>
      <dgm:t>
        <a:bodyPr/>
        <a:lstStyle/>
        <a:p>
          <a:r>
            <a:rPr lang="en-US" dirty="0"/>
            <a:t>Frequent/suspicious hospitalizations</a:t>
          </a:r>
        </a:p>
      </dgm:t>
    </dgm:pt>
    <dgm:pt modelId="{221C6BF0-85AB-4DF7-90A9-A0DFE24861BF}" type="parTrans" cxnId="{B1CA4DA5-FEDD-42D7-9298-D8BD944D5ABD}">
      <dgm:prSet/>
      <dgm:spPr/>
      <dgm:t>
        <a:bodyPr/>
        <a:lstStyle/>
        <a:p>
          <a:endParaRPr lang="en-US"/>
        </a:p>
      </dgm:t>
    </dgm:pt>
    <dgm:pt modelId="{45726567-94C9-475A-999E-1925B48FBDEE}" type="sibTrans" cxnId="{B1CA4DA5-FEDD-42D7-9298-D8BD944D5ABD}">
      <dgm:prSet/>
      <dgm:spPr/>
      <dgm:t>
        <a:bodyPr/>
        <a:lstStyle/>
        <a:p>
          <a:endParaRPr lang="en-US"/>
        </a:p>
      </dgm:t>
    </dgm:pt>
    <dgm:pt modelId="{0D12C19E-932C-452D-B3DD-8C2433B5C29A}">
      <dgm:prSet/>
      <dgm:spPr/>
      <dgm:t>
        <a:bodyPr/>
        <a:lstStyle/>
        <a:p>
          <a:r>
            <a:rPr lang="en-US" dirty="0"/>
            <a:t>Delays in treatment</a:t>
          </a:r>
        </a:p>
      </dgm:t>
    </dgm:pt>
    <dgm:pt modelId="{233A1A4F-B604-4E58-9373-DABB7BEF82DA}" type="parTrans" cxnId="{D39FC1B9-48C4-45EA-93B1-8D85C00AF62D}">
      <dgm:prSet/>
      <dgm:spPr/>
      <dgm:t>
        <a:bodyPr/>
        <a:lstStyle/>
        <a:p>
          <a:endParaRPr lang="en-US"/>
        </a:p>
      </dgm:t>
    </dgm:pt>
    <dgm:pt modelId="{0B279D20-8CD3-4B07-868A-F4B7F01DAFEC}" type="sibTrans" cxnId="{D39FC1B9-48C4-45EA-93B1-8D85C00AF62D}">
      <dgm:prSet/>
      <dgm:spPr/>
      <dgm:t>
        <a:bodyPr/>
        <a:lstStyle/>
        <a:p>
          <a:endParaRPr lang="en-US"/>
        </a:p>
      </dgm:t>
    </dgm:pt>
    <dgm:pt modelId="{6252628D-01C8-45C3-9B15-3CE3F8A8242A}">
      <dgm:prSet phldrT="[Text]"/>
      <dgm:spPr/>
      <dgm:t>
        <a:bodyPr/>
        <a:lstStyle/>
        <a:p>
          <a:r>
            <a:rPr lang="en-US" dirty="0"/>
            <a:t>Fractures, sprains, dislocations, bleeding</a:t>
          </a:r>
        </a:p>
      </dgm:t>
    </dgm:pt>
    <dgm:pt modelId="{91F62800-3BBE-4D7A-8560-DE018562A435}" type="parTrans" cxnId="{3E787A96-414C-475D-B4E7-C8F1BC3CCF5D}">
      <dgm:prSet/>
      <dgm:spPr/>
      <dgm:t>
        <a:bodyPr/>
        <a:lstStyle/>
        <a:p>
          <a:endParaRPr lang="en-US"/>
        </a:p>
      </dgm:t>
    </dgm:pt>
    <dgm:pt modelId="{421AE47B-EB2C-4662-AA47-F78907F3ABE1}" type="sibTrans" cxnId="{3E787A96-414C-475D-B4E7-C8F1BC3CCF5D}">
      <dgm:prSet/>
      <dgm:spPr/>
      <dgm:t>
        <a:bodyPr/>
        <a:lstStyle/>
        <a:p>
          <a:endParaRPr lang="en-US"/>
        </a:p>
      </dgm:t>
    </dgm:pt>
    <dgm:pt modelId="{287D89EC-C7B7-4A7C-9717-9F44D087DBE4}" type="pres">
      <dgm:prSet presAssocID="{7A5DF63B-B154-4AD0-8DFC-C078FF726070}" presName="linear" presStyleCnt="0">
        <dgm:presLayoutVars>
          <dgm:animLvl val="lvl"/>
          <dgm:resizeHandles val="exact"/>
        </dgm:presLayoutVars>
      </dgm:prSet>
      <dgm:spPr/>
    </dgm:pt>
    <dgm:pt modelId="{F57BF82C-D031-4348-89B0-B31D0878916D}" type="pres">
      <dgm:prSet presAssocID="{B690236B-9CA6-4F40-A804-C51F1619F861}" presName="parentText" presStyleLbl="node1" presStyleIdx="0" presStyleCnt="5">
        <dgm:presLayoutVars>
          <dgm:chMax val="0"/>
          <dgm:bulletEnabled val="1"/>
        </dgm:presLayoutVars>
      </dgm:prSet>
      <dgm:spPr/>
    </dgm:pt>
    <dgm:pt modelId="{F22C3771-6574-4B79-87AD-CE03C61C345E}" type="pres">
      <dgm:prSet presAssocID="{F60220AF-B357-4515-A903-3E8CF1CBE9D4}" presName="spacer" presStyleCnt="0"/>
      <dgm:spPr/>
    </dgm:pt>
    <dgm:pt modelId="{0612866E-B28B-4D98-9A5B-907024A83051}" type="pres">
      <dgm:prSet presAssocID="{FA1F1221-A259-48E3-82CF-D257A54EE1A7}" presName="parentText" presStyleLbl="node1" presStyleIdx="1" presStyleCnt="5">
        <dgm:presLayoutVars>
          <dgm:chMax val="0"/>
          <dgm:bulletEnabled val="1"/>
        </dgm:presLayoutVars>
      </dgm:prSet>
      <dgm:spPr/>
    </dgm:pt>
    <dgm:pt modelId="{2127F50A-D78C-42DF-88C6-92945F09D170}" type="pres">
      <dgm:prSet presAssocID="{FA1F1221-A259-48E3-82CF-D257A54EE1A7}" presName="childText" presStyleLbl="revTx" presStyleIdx="0" presStyleCnt="4">
        <dgm:presLayoutVars>
          <dgm:bulletEnabled val="1"/>
        </dgm:presLayoutVars>
      </dgm:prSet>
      <dgm:spPr/>
    </dgm:pt>
    <dgm:pt modelId="{FD8004AC-5D8A-450F-9C0C-7635A06BA1CE}" type="pres">
      <dgm:prSet presAssocID="{3B21C779-4267-4E36-95BC-527AF102B6FE}" presName="parentText" presStyleLbl="node1" presStyleIdx="2" presStyleCnt="5">
        <dgm:presLayoutVars>
          <dgm:chMax val="0"/>
          <dgm:bulletEnabled val="1"/>
        </dgm:presLayoutVars>
      </dgm:prSet>
      <dgm:spPr/>
    </dgm:pt>
    <dgm:pt modelId="{0CBDD9D9-4A90-4824-81B7-A38092E108DC}" type="pres">
      <dgm:prSet presAssocID="{3B21C779-4267-4E36-95BC-527AF102B6FE}" presName="childText" presStyleLbl="revTx" presStyleIdx="1" presStyleCnt="4">
        <dgm:presLayoutVars>
          <dgm:bulletEnabled val="1"/>
        </dgm:presLayoutVars>
      </dgm:prSet>
      <dgm:spPr/>
    </dgm:pt>
    <dgm:pt modelId="{485B3759-CD38-4784-8620-00251C5D2F74}" type="pres">
      <dgm:prSet presAssocID="{0D0CE738-3D8D-4F7D-B471-84D5FD19DE6C}" presName="parentText" presStyleLbl="node1" presStyleIdx="3" presStyleCnt="5">
        <dgm:presLayoutVars>
          <dgm:chMax val="0"/>
          <dgm:bulletEnabled val="1"/>
        </dgm:presLayoutVars>
      </dgm:prSet>
      <dgm:spPr/>
    </dgm:pt>
    <dgm:pt modelId="{C9E0B0C6-79F4-483E-8880-9189ABE2A60B}" type="pres">
      <dgm:prSet presAssocID="{0D0CE738-3D8D-4F7D-B471-84D5FD19DE6C}" presName="childText" presStyleLbl="revTx" presStyleIdx="2" presStyleCnt="4">
        <dgm:presLayoutVars>
          <dgm:bulletEnabled val="1"/>
        </dgm:presLayoutVars>
      </dgm:prSet>
      <dgm:spPr/>
    </dgm:pt>
    <dgm:pt modelId="{05AC2ABA-B2C3-4D5D-B63F-1C4727D2F1AC}" type="pres">
      <dgm:prSet presAssocID="{D32A8A94-3E05-40AA-B5F9-5DC81C7234C9}" presName="parentText" presStyleLbl="node1" presStyleIdx="4" presStyleCnt="5">
        <dgm:presLayoutVars>
          <dgm:chMax val="0"/>
          <dgm:bulletEnabled val="1"/>
        </dgm:presLayoutVars>
      </dgm:prSet>
      <dgm:spPr/>
    </dgm:pt>
    <dgm:pt modelId="{5F23CCFA-B9B6-4A52-AC7F-2597F383104D}" type="pres">
      <dgm:prSet presAssocID="{D32A8A94-3E05-40AA-B5F9-5DC81C7234C9}" presName="childText" presStyleLbl="revTx" presStyleIdx="3" presStyleCnt="4">
        <dgm:presLayoutVars>
          <dgm:bulletEnabled val="1"/>
        </dgm:presLayoutVars>
      </dgm:prSet>
      <dgm:spPr/>
    </dgm:pt>
  </dgm:ptLst>
  <dgm:cxnLst>
    <dgm:cxn modelId="{40510405-3274-4C98-B377-EB43345D925A}" type="presOf" srcId="{0D12C19E-932C-452D-B3DD-8C2433B5C29A}" destId="{5F23CCFA-B9B6-4A52-AC7F-2597F383104D}" srcOrd="0" destOrd="3" presId="urn:microsoft.com/office/officeart/2005/8/layout/vList2"/>
    <dgm:cxn modelId="{6C177420-17BF-4CC4-83DF-08E25D9AB279}" type="presOf" srcId="{D32A8A94-3E05-40AA-B5F9-5DC81C7234C9}" destId="{05AC2ABA-B2C3-4D5D-B63F-1C4727D2F1AC}" srcOrd="0" destOrd="0" presId="urn:microsoft.com/office/officeart/2005/8/layout/vList2"/>
    <dgm:cxn modelId="{87D1BA2C-99C2-4598-A352-AD9F0FEDD543}" srcId="{7A5DF63B-B154-4AD0-8DFC-C078FF726070}" destId="{D32A8A94-3E05-40AA-B5F9-5DC81C7234C9}" srcOrd="4" destOrd="0" parTransId="{AF161A33-FE21-4033-A39E-5281CC1EAC63}" sibTransId="{D44C6A92-7190-4A82-A6C9-A95EC42D8113}"/>
    <dgm:cxn modelId="{B690C12E-1B47-425D-96EF-975DEBE02C52}" srcId="{7A5DF63B-B154-4AD0-8DFC-C078FF726070}" destId="{3B21C779-4267-4E36-95BC-527AF102B6FE}" srcOrd="2" destOrd="0" parTransId="{6B8DCEE4-43A4-435C-BBA9-7312EB1E3632}" sibTransId="{5CF181CE-7869-497B-977D-3CEAA51691B8}"/>
    <dgm:cxn modelId="{A1359133-2973-4414-AA59-4BF198AB4466}" type="presOf" srcId="{FC48ED8B-0D1D-42C2-BB0E-EE2FDE37FE1E}" destId="{5F23CCFA-B9B6-4A52-AC7F-2597F383104D}" srcOrd="0" destOrd="0" presId="urn:microsoft.com/office/officeart/2005/8/layout/vList2"/>
    <dgm:cxn modelId="{B7EF3A3C-869D-41D2-BD20-C5D2E3CFD60A}" type="presOf" srcId="{6B887D02-E289-4DF4-85C8-2B6420D89208}" destId="{0CBDD9D9-4A90-4824-81B7-A38092E108DC}" srcOrd="0" destOrd="0" presId="urn:microsoft.com/office/officeart/2005/8/layout/vList2"/>
    <dgm:cxn modelId="{C84DBC66-44D2-4D93-8490-4A12CC17E237}" type="presOf" srcId="{CFD8BAB1-D775-4CDA-BD7F-222258C288AF}" destId="{5F23CCFA-B9B6-4A52-AC7F-2597F383104D}" srcOrd="0" destOrd="1" presId="urn:microsoft.com/office/officeart/2005/8/layout/vList2"/>
    <dgm:cxn modelId="{77DFB27A-3E5B-4824-BA13-AEB3A0B32A9D}" type="presOf" srcId="{B690236B-9CA6-4F40-A804-C51F1619F861}" destId="{F57BF82C-D031-4348-89B0-B31D0878916D}" srcOrd="0" destOrd="0" presId="urn:microsoft.com/office/officeart/2005/8/layout/vList2"/>
    <dgm:cxn modelId="{82C5C87A-0965-46F0-BC6A-4262B9B20710}" srcId="{7A5DF63B-B154-4AD0-8DFC-C078FF726070}" destId="{0D0CE738-3D8D-4F7D-B471-84D5FD19DE6C}" srcOrd="3" destOrd="0" parTransId="{7BE8F2E7-6958-4CA8-963B-62FF19AA3B79}" sibTransId="{1B4E218B-0A13-42F9-B394-80C20518E1D2}"/>
    <dgm:cxn modelId="{0C10887C-B207-4B1A-B69B-397D255A02C9}" type="presOf" srcId="{7A5DF63B-B154-4AD0-8DFC-C078FF726070}" destId="{287D89EC-C7B7-4A7C-9717-9F44D087DBE4}" srcOrd="0" destOrd="0" presId="urn:microsoft.com/office/officeart/2005/8/layout/vList2"/>
    <dgm:cxn modelId="{60CBAD7D-1989-4962-AB47-767578CF61DA}" type="presOf" srcId="{6252628D-01C8-45C3-9B15-3CE3F8A8242A}" destId="{2127F50A-D78C-42DF-88C6-92945F09D170}" srcOrd="0" destOrd="0" presId="urn:microsoft.com/office/officeart/2005/8/layout/vList2"/>
    <dgm:cxn modelId="{2B974885-699F-496B-A6AF-817AA0F8DDB4}" srcId="{7A5DF63B-B154-4AD0-8DFC-C078FF726070}" destId="{B690236B-9CA6-4F40-A804-C51F1619F861}" srcOrd="0" destOrd="0" parTransId="{03EA9B69-60CA-4AEA-A234-2D6932330C55}" sibTransId="{F60220AF-B357-4515-A903-3E8CF1CBE9D4}"/>
    <dgm:cxn modelId="{954F1989-3118-4A9D-9C54-47E50ED1C79A}" srcId="{D32A8A94-3E05-40AA-B5F9-5DC81C7234C9}" destId="{FC48ED8B-0D1D-42C2-BB0E-EE2FDE37FE1E}" srcOrd="0" destOrd="0" parTransId="{F4A70106-282C-4ACD-BA73-EE4BC1F1124E}" sibTransId="{5BAB4368-FFF5-4F70-89F0-64A3CC99E9C7}"/>
    <dgm:cxn modelId="{E9F2418C-7D52-475A-82AD-4A75A57B3A17}" type="presOf" srcId="{D224B9F2-BDCB-4900-8F6E-B85FC205D316}" destId="{2127F50A-D78C-42DF-88C6-92945F09D170}" srcOrd="0" destOrd="1" presId="urn:microsoft.com/office/officeart/2005/8/layout/vList2"/>
    <dgm:cxn modelId="{E845E88C-3380-4086-8BCD-D79022D812E9}" type="presOf" srcId="{0D0CE738-3D8D-4F7D-B471-84D5FD19DE6C}" destId="{485B3759-CD38-4784-8620-00251C5D2F74}" srcOrd="0" destOrd="0" presId="urn:microsoft.com/office/officeart/2005/8/layout/vList2"/>
    <dgm:cxn modelId="{3E787A96-414C-475D-B4E7-C8F1BC3CCF5D}" srcId="{FA1F1221-A259-48E3-82CF-D257A54EE1A7}" destId="{6252628D-01C8-45C3-9B15-3CE3F8A8242A}" srcOrd="0" destOrd="0" parTransId="{91F62800-3BBE-4D7A-8560-DE018562A435}" sibTransId="{421AE47B-EB2C-4662-AA47-F78907F3ABE1}"/>
    <dgm:cxn modelId="{CF94C697-4520-4C12-8792-ADA4CFAD1496}" type="presOf" srcId="{DFC3C1A5-6633-4E1B-BBF6-5C584671DD9C}" destId="{C9E0B0C6-79F4-483E-8880-9189ABE2A60B}" srcOrd="0" destOrd="0" presId="urn:microsoft.com/office/officeart/2005/8/layout/vList2"/>
    <dgm:cxn modelId="{52525C9A-A6E4-458A-9815-657164613B64}" srcId="{3B21C779-4267-4E36-95BC-527AF102B6FE}" destId="{1D33D016-2B61-4894-8557-80D315AD821D}" srcOrd="1" destOrd="0" parTransId="{DB0FC86A-EDA0-4999-99D5-88712EA5D694}" sibTransId="{E0C8BE90-7ADF-4166-8F7F-891E18BB4ADC}"/>
    <dgm:cxn modelId="{2033ECA3-3C8F-4A77-B442-08D09D881876}" srcId="{0D0CE738-3D8D-4F7D-B471-84D5FD19DE6C}" destId="{DFC3C1A5-6633-4E1B-BBF6-5C584671DD9C}" srcOrd="0" destOrd="0" parTransId="{C69A381A-CD64-4A9D-BD9A-9025A00163E7}" sibTransId="{715F3D5E-843E-47E9-B1E2-441D7A068727}"/>
    <dgm:cxn modelId="{B1CA4DA5-FEDD-42D7-9298-D8BD944D5ABD}" srcId="{D32A8A94-3E05-40AA-B5F9-5DC81C7234C9}" destId="{BB9503F8-76E0-4235-86DE-DBC5505274F5}" srcOrd="2" destOrd="0" parTransId="{221C6BF0-85AB-4DF7-90A9-A0DFE24861BF}" sibTransId="{45726567-94C9-475A-999E-1925B48FBDEE}"/>
    <dgm:cxn modelId="{787877B2-6FC4-497B-B030-2A4B6D98C480}" type="presOf" srcId="{1D33D016-2B61-4894-8557-80D315AD821D}" destId="{0CBDD9D9-4A90-4824-81B7-A38092E108DC}" srcOrd="0" destOrd="1" presId="urn:microsoft.com/office/officeart/2005/8/layout/vList2"/>
    <dgm:cxn modelId="{5C1D50B9-8BAD-4F69-B918-A87CE2B6BD53}" srcId="{7A5DF63B-B154-4AD0-8DFC-C078FF726070}" destId="{FA1F1221-A259-48E3-82CF-D257A54EE1A7}" srcOrd="1" destOrd="0" parTransId="{F2904818-8195-4AB2-AB5E-B638B602DD16}" sibTransId="{EC917337-BDE2-4839-B144-363D03A5A319}"/>
    <dgm:cxn modelId="{D39FC1B9-48C4-45EA-93B1-8D85C00AF62D}" srcId="{D32A8A94-3E05-40AA-B5F9-5DC81C7234C9}" destId="{0D12C19E-932C-452D-B3DD-8C2433B5C29A}" srcOrd="3" destOrd="0" parTransId="{233A1A4F-B604-4E58-9373-DABB7BEF82DA}" sibTransId="{0B279D20-8CD3-4B07-868A-F4B7F01DAFEC}"/>
    <dgm:cxn modelId="{74EB8BBE-BCA6-4B19-A7DE-E1B137192765}" srcId="{FA1F1221-A259-48E3-82CF-D257A54EE1A7}" destId="{D224B9F2-BDCB-4900-8F6E-B85FC205D316}" srcOrd="1" destOrd="0" parTransId="{2F45BC8D-76DC-4BAA-BD56-01F4827842C0}" sibTransId="{D988C419-7BF1-43DB-ADFB-495F959759F1}"/>
    <dgm:cxn modelId="{54B9F6CF-2F01-4C46-B212-E238532459F4}" srcId="{3B21C779-4267-4E36-95BC-527AF102B6FE}" destId="{6B887D02-E289-4DF4-85C8-2B6420D89208}" srcOrd="0" destOrd="0" parTransId="{7D978FF0-74FC-4F26-B396-810B2B54AA70}" sibTransId="{11C6F7C8-3E50-4CB4-8236-D0D31841EB0D}"/>
    <dgm:cxn modelId="{AEAAF8E0-27B6-4A39-8940-E9900B888051}" type="presOf" srcId="{FA1F1221-A259-48E3-82CF-D257A54EE1A7}" destId="{0612866E-B28B-4D98-9A5B-907024A83051}" srcOrd="0" destOrd="0" presId="urn:microsoft.com/office/officeart/2005/8/layout/vList2"/>
    <dgm:cxn modelId="{75F506ED-0090-46EE-BB9A-860FF8CDA43D}" srcId="{D32A8A94-3E05-40AA-B5F9-5DC81C7234C9}" destId="{CFD8BAB1-D775-4CDA-BD7F-222258C288AF}" srcOrd="1" destOrd="0" parTransId="{1AA25CF3-323B-403F-A6FD-3EFD5693255C}" sibTransId="{B1F7AD2B-B8F4-4EEF-985A-02D6EAEA997C}"/>
    <dgm:cxn modelId="{62C69AFC-CDB1-4401-B026-A3AF836222FB}" type="presOf" srcId="{BB9503F8-76E0-4235-86DE-DBC5505274F5}" destId="{5F23CCFA-B9B6-4A52-AC7F-2597F383104D}" srcOrd="0" destOrd="2" presId="urn:microsoft.com/office/officeart/2005/8/layout/vList2"/>
    <dgm:cxn modelId="{7A7430FE-A2C3-486D-B98E-65EE21E48CB0}" type="presOf" srcId="{3B21C779-4267-4E36-95BC-527AF102B6FE}" destId="{FD8004AC-5D8A-450F-9C0C-7635A06BA1CE}" srcOrd="0" destOrd="0" presId="urn:microsoft.com/office/officeart/2005/8/layout/vList2"/>
    <dgm:cxn modelId="{BF587467-687C-44A6-8F68-D988165F3A5C}" type="presParOf" srcId="{287D89EC-C7B7-4A7C-9717-9F44D087DBE4}" destId="{F57BF82C-D031-4348-89B0-B31D0878916D}" srcOrd="0" destOrd="0" presId="urn:microsoft.com/office/officeart/2005/8/layout/vList2"/>
    <dgm:cxn modelId="{B50BC371-9D06-4E27-82A6-3E5D108312A9}" type="presParOf" srcId="{287D89EC-C7B7-4A7C-9717-9F44D087DBE4}" destId="{F22C3771-6574-4B79-87AD-CE03C61C345E}" srcOrd="1" destOrd="0" presId="urn:microsoft.com/office/officeart/2005/8/layout/vList2"/>
    <dgm:cxn modelId="{C5FE2080-F786-4431-B206-B4CA690E96D5}" type="presParOf" srcId="{287D89EC-C7B7-4A7C-9717-9F44D087DBE4}" destId="{0612866E-B28B-4D98-9A5B-907024A83051}" srcOrd="2" destOrd="0" presId="urn:microsoft.com/office/officeart/2005/8/layout/vList2"/>
    <dgm:cxn modelId="{739CDFB2-D94E-490C-ABC0-B19FC5F9A086}" type="presParOf" srcId="{287D89EC-C7B7-4A7C-9717-9F44D087DBE4}" destId="{2127F50A-D78C-42DF-88C6-92945F09D170}" srcOrd="3" destOrd="0" presId="urn:microsoft.com/office/officeart/2005/8/layout/vList2"/>
    <dgm:cxn modelId="{C2B61978-3960-425B-A1FD-5A122297627A}" type="presParOf" srcId="{287D89EC-C7B7-4A7C-9717-9F44D087DBE4}" destId="{FD8004AC-5D8A-450F-9C0C-7635A06BA1CE}" srcOrd="4" destOrd="0" presId="urn:microsoft.com/office/officeart/2005/8/layout/vList2"/>
    <dgm:cxn modelId="{9BD9787C-BF84-40FB-B121-421002C4680C}" type="presParOf" srcId="{287D89EC-C7B7-4A7C-9717-9F44D087DBE4}" destId="{0CBDD9D9-4A90-4824-81B7-A38092E108DC}" srcOrd="5" destOrd="0" presId="urn:microsoft.com/office/officeart/2005/8/layout/vList2"/>
    <dgm:cxn modelId="{480D3943-B06E-4114-AF38-C34D864887C0}" type="presParOf" srcId="{287D89EC-C7B7-4A7C-9717-9F44D087DBE4}" destId="{485B3759-CD38-4784-8620-00251C5D2F74}" srcOrd="6" destOrd="0" presId="urn:microsoft.com/office/officeart/2005/8/layout/vList2"/>
    <dgm:cxn modelId="{294E3167-BFF8-4A6D-A66C-A9CBB4AAFEB5}" type="presParOf" srcId="{287D89EC-C7B7-4A7C-9717-9F44D087DBE4}" destId="{C9E0B0C6-79F4-483E-8880-9189ABE2A60B}" srcOrd="7" destOrd="0" presId="urn:microsoft.com/office/officeart/2005/8/layout/vList2"/>
    <dgm:cxn modelId="{894E3E5C-5020-4E1D-AB26-B2C45E620AC1}" type="presParOf" srcId="{287D89EC-C7B7-4A7C-9717-9F44D087DBE4}" destId="{05AC2ABA-B2C3-4D5D-B63F-1C4727D2F1AC}" srcOrd="8" destOrd="0" presId="urn:microsoft.com/office/officeart/2005/8/layout/vList2"/>
    <dgm:cxn modelId="{C6A9F0A3-D341-4E7F-B21D-B4940FDD4B16}" type="presParOf" srcId="{287D89EC-C7B7-4A7C-9717-9F44D087DBE4}" destId="{5F23CCFA-B9B6-4A52-AC7F-2597F383104D}"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40FE94-A39F-41BA-A3AE-32620F4930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EF755C0-2DFE-43E1-8552-875E59CCEB0E}">
      <dgm:prSet phldrT="[Text]"/>
      <dgm:spPr/>
      <dgm:t>
        <a:bodyPr/>
        <a:lstStyle/>
        <a:p>
          <a:r>
            <a:rPr lang="en-US" dirty="0"/>
            <a:t>Complaint</a:t>
          </a:r>
        </a:p>
      </dgm:t>
    </dgm:pt>
    <dgm:pt modelId="{E43C2EC7-63AB-4954-8F29-58711C39C0F5}" type="parTrans" cxnId="{6F457E14-3F16-41DC-83AA-3861206DA687}">
      <dgm:prSet/>
      <dgm:spPr/>
      <dgm:t>
        <a:bodyPr/>
        <a:lstStyle/>
        <a:p>
          <a:endParaRPr lang="en-US"/>
        </a:p>
      </dgm:t>
    </dgm:pt>
    <dgm:pt modelId="{4344EAC5-BD61-428B-B580-984955915C1A}" type="sibTrans" cxnId="{6F457E14-3F16-41DC-83AA-3861206DA687}">
      <dgm:prSet/>
      <dgm:spPr/>
      <dgm:t>
        <a:bodyPr/>
        <a:lstStyle/>
        <a:p>
          <a:endParaRPr lang="en-US"/>
        </a:p>
      </dgm:t>
    </dgm:pt>
    <dgm:pt modelId="{8E798573-0855-4783-AC5A-C7343A78CF57}">
      <dgm:prSet phldrT="[Text]"/>
      <dgm:spPr/>
      <dgm:t>
        <a:bodyPr/>
        <a:lstStyle/>
        <a:p>
          <a:r>
            <a:rPr lang="en-US" dirty="0"/>
            <a:t>Injuries</a:t>
          </a:r>
        </a:p>
      </dgm:t>
    </dgm:pt>
    <dgm:pt modelId="{F9A005A2-D39A-47E4-8FCE-29531669065E}" type="parTrans" cxnId="{62729373-9B63-4743-BAF3-B685580169E8}">
      <dgm:prSet/>
      <dgm:spPr/>
      <dgm:t>
        <a:bodyPr/>
        <a:lstStyle/>
        <a:p>
          <a:endParaRPr lang="en-US"/>
        </a:p>
      </dgm:t>
    </dgm:pt>
    <dgm:pt modelId="{CA2A4345-D52E-4630-B43F-5DA7E1016C66}" type="sibTrans" cxnId="{62729373-9B63-4743-BAF3-B685580169E8}">
      <dgm:prSet/>
      <dgm:spPr/>
      <dgm:t>
        <a:bodyPr/>
        <a:lstStyle/>
        <a:p>
          <a:endParaRPr lang="en-US"/>
        </a:p>
      </dgm:t>
    </dgm:pt>
    <dgm:pt modelId="{FC32B455-EA50-48A1-B95D-D7F994CB8C94}">
      <dgm:prSet phldrT="[Text]"/>
      <dgm:spPr/>
      <dgm:t>
        <a:bodyPr/>
        <a:lstStyle/>
        <a:p>
          <a:r>
            <a:rPr lang="en-US" dirty="0"/>
            <a:t>Behavior Changes</a:t>
          </a:r>
        </a:p>
      </dgm:t>
    </dgm:pt>
    <dgm:pt modelId="{3E37F80A-961E-4C5D-BD19-283E8CC70AB0}" type="parTrans" cxnId="{23581DAA-9991-461B-8AF6-D84497BBD41D}">
      <dgm:prSet/>
      <dgm:spPr/>
      <dgm:t>
        <a:bodyPr/>
        <a:lstStyle/>
        <a:p>
          <a:endParaRPr lang="en-US"/>
        </a:p>
      </dgm:t>
    </dgm:pt>
    <dgm:pt modelId="{29DB44F0-28C1-490F-A6CF-7A35FD45DAD9}" type="sibTrans" cxnId="{23581DAA-9991-461B-8AF6-D84497BBD41D}">
      <dgm:prSet/>
      <dgm:spPr/>
      <dgm:t>
        <a:bodyPr/>
        <a:lstStyle/>
        <a:p>
          <a:endParaRPr lang="en-US"/>
        </a:p>
      </dgm:t>
    </dgm:pt>
    <dgm:pt modelId="{029F07B8-9F6B-4BCB-81BC-35E4B16AE7F9}">
      <dgm:prSet phldrT="[Text]"/>
      <dgm:spPr/>
      <dgm:t>
        <a:bodyPr/>
        <a:lstStyle/>
        <a:p>
          <a:r>
            <a:rPr lang="en-US" dirty="0"/>
            <a:t>Inappropriate, unusual, or aggressive behavior</a:t>
          </a:r>
        </a:p>
      </dgm:t>
    </dgm:pt>
    <dgm:pt modelId="{98723E79-E1BD-4C27-B55D-10D3C8A5BEDE}" type="parTrans" cxnId="{690C9DF5-CB18-480B-B410-5E40A1910D86}">
      <dgm:prSet/>
      <dgm:spPr/>
      <dgm:t>
        <a:bodyPr/>
        <a:lstStyle/>
        <a:p>
          <a:endParaRPr lang="en-US"/>
        </a:p>
      </dgm:t>
    </dgm:pt>
    <dgm:pt modelId="{D7ED5830-CF06-457C-905E-0C0145A4D3C3}" type="sibTrans" cxnId="{690C9DF5-CB18-480B-B410-5E40A1910D86}">
      <dgm:prSet/>
      <dgm:spPr/>
      <dgm:t>
        <a:bodyPr/>
        <a:lstStyle/>
        <a:p>
          <a:endParaRPr lang="en-US"/>
        </a:p>
      </dgm:t>
    </dgm:pt>
    <dgm:pt modelId="{F7EA8DFF-B3C0-4984-A532-816BE9AEDD01}">
      <dgm:prSet phldrT="[Text]"/>
      <dgm:spPr/>
      <dgm:t>
        <a:bodyPr/>
        <a:lstStyle/>
        <a:p>
          <a:r>
            <a:rPr lang="en-US" dirty="0"/>
            <a:t>Bedwetting, sleep disruptions</a:t>
          </a:r>
        </a:p>
      </dgm:t>
    </dgm:pt>
    <dgm:pt modelId="{90C87BC7-1D54-4E14-A808-B0ECE22959E7}" type="parTrans" cxnId="{9A7B184B-C008-4C3E-82B8-965DFF70D0D8}">
      <dgm:prSet/>
      <dgm:spPr/>
      <dgm:t>
        <a:bodyPr/>
        <a:lstStyle/>
        <a:p>
          <a:endParaRPr lang="en-US"/>
        </a:p>
      </dgm:t>
    </dgm:pt>
    <dgm:pt modelId="{624BD1CB-8441-40DD-A875-ECE22E837462}" type="sibTrans" cxnId="{9A7B184B-C008-4C3E-82B8-965DFF70D0D8}">
      <dgm:prSet/>
      <dgm:spPr/>
      <dgm:t>
        <a:bodyPr/>
        <a:lstStyle/>
        <a:p>
          <a:endParaRPr lang="en-US"/>
        </a:p>
      </dgm:t>
    </dgm:pt>
    <dgm:pt modelId="{09B30848-0664-4F01-BE79-801E2FCBDF49}">
      <dgm:prSet phldrT="[Text]"/>
      <dgm:spPr/>
      <dgm:t>
        <a:bodyPr/>
        <a:lstStyle/>
        <a:p>
          <a:r>
            <a:rPr lang="en-US" dirty="0"/>
            <a:t>Fear of the dark, avoids undressing, overdresses</a:t>
          </a:r>
        </a:p>
      </dgm:t>
    </dgm:pt>
    <dgm:pt modelId="{89A070E3-0DE3-457D-B90E-CFAC36B6BBD0}" type="parTrans" cxnId="{F8193586-F1DE-4F06-B5E6-51C6E9159AA8}">
      <dgm:prSet/>
      <dgm:spPr/>
      <dgm:t>
        <a:bodyPr/>
        <a:lstStyle/>
        <a:p>
          <a:endParaRPr lang="en-US"/>
        </a:p>
      </dgm:t>
    </dgm:pt>
    <dgm:pt modelId="{3628D7A0-0602-429F-8052-0C8D7C41AB36}" type="sibTrans" cxnId="{F8193586-F1DE-4F06-B5E6-51C6E9159AA8}">
      <dgm:prSet/>
      <dgm:spPr/>
      <dgm:t>
        <a:bodyPr/>
        <a:lstStyle/>
        <a:p>
          <a:endParaRPr lang="en-US"/>
        </a:p>
      </dgm:t>
    </dgm:pt>
    <dgm:pt modelId="{2057FF80-CC80-4B08-8F7C-3123E6E9105C}" type="pres">
      <dgm:prSet presAssocID="{DB40FE94-A39F-41BA-A3AE-32620F49300B}" presName="linear" presStyleCnt="0">
        <dgm:presLayoutVars>
          <dgm:animLvl val="lvl"/>
          <dgm:resizeHandles val="exact"/>
        </dgm:presLayoutVars>
      </dgm:prSet>
      <dgm:spPr/>
    </dgm:pt>
    <dgm:pt modelId="{40946F56-D6A2-4859-811F-723BC5B6C811}" type="pres">
      <dgm:prSet presAssocID="{1EF755C0-2DFE-43E1-8552-875E59CCEB0E}" presName="parentText" presStyleLbl="node1" presStyleIdx="0" presStyleCnt="3">
        <dgm:presLayoutVars>
          <dgm:chMax val="0"/>
          <dgm:bulletEnabled val="1"/>
        </dgm:presLayoutVars>
      </dgm:prSet>
      <dgm:spPr/>
    </dgm:pt>
    <dgm:pt modelId="{6E7F507C-80CC-415A-B798-A0D134AB8B9E}" type="pres">
      <dgm:prSet presAssocID="{4344EAC5-BD61-428B-B580-984955915C1A}" presName="spacer" presStyleCnt="0"/>
      <dgm:spPr/>
    </dgm:pt>
    <dgm:pt modelId="{E1377610-C057-4291-898F-410D8FFCD588}" type="pres">
      <dgm:prSet presAssocID="{8E798573-0855-4783-AC5A-C7343A78CF57}" presName="parentText" presStyleLbl="node1" presStyleIdx="1" presStyleCnt="3">
        <dgm:presLayoutVars>
          <dgm:chMax val="0"/>
          <dgm:bulletEnabled val="1"/>
        </dgm:presLayoutVars>
      </dgm:prSet>
      <dgm:spPr/>
    </dgm:pt>
    <dgm:pt modelId="{17B3337D-8A19-4969-9140-6FC78A193C46}" type="pres">
      <dgm:prSet presAssocID="{CA2A4345-D52E-4630-B43F-5DA7E1016C66}" presName="spacer" presStyleCnt="0"/>
      <dgm:spPr/>
    </dgm:pt>
    <dgm:pt modelId="{20A34DD6-702E-4D1E-8644-7BB3FDF92CFB}" type="pres">
      <dgm:prSet presAssocID="{FC32B455-EA50-48A1-B95D-D7F994CB8C94}" presName="parentText" presStyleLbl="node1" presStyleIdx="2" presStyleCnt="3">
        <dgm:presLayoutVars>
          <dgm:chMax val="0"/>
          <dgm:bulletEnabled val="1"/>
        </dgm:presLayoutVars>
      </dgm:prSet>
      <dgm:spPr/>
    </dgm:pt>
    <dgm:pt modelId="{57B5EB4F-D04A-4D9C-92B9-24B361F2A71B}" type="pres">
      <dgm:prSet presAssocID="{FC32B455-EA50-48A1-B95D-D7F994CB8C94}" presName="childText" presStyleLbl="revTx" presStyleIdx="0" presStyleCnt="1">
        <dgm:presLayoutVars>
          <dgm:bulletEnabled val="1"/>
        </dgm:presLayoutVars>
      </dgm:prSet>
      <dgm:spPr/>
    </dgm:pt>
  </dgm:ptLst>
  <dgm:cxnLst>
    <dgm:cxn modelId="{BF1ECA09-B036-4C58-A48C-8B249C909D56}" type="presOf" srcId="{FC32B455-EA50-48A1-B95D-D7F994CB8C94}" destId="{20A34DD6-702E-4D1E-8644-7BB3FDF92CFB}" srcOrd="0" destOrd="0" presId="urn:microsoft.com/office/officeart/2005/8/layout/vList2"/>
    <dgm:cxn modelId="{6F457E14-3F16-41DC-83AA-3861206DA687}" srcId="{DB40FE94-A39F-41BA-A3AE-32620F49300B}" destId="{1EF755C0-2DFE-43E1-8552-875E59CCEB0E}" srcOrd="0" destOrd="0" parTransId="{E43C2EC7-63AB-4954-8F29-58711C39C0F5}" sibTransId="{4344EAC5-BD61-428B-B580-984955915C1A}"/>
    <dgm:cxn modelId="{A898E964-EA4E-499D-87F2-2E289656CD19}" type="presOf" srcId="{F7EA8DFF-B3C0-4984-A532-816BE9AEDD01}" destId="{57B5EB4F-D04A-4D9C-92B9-24B361F2A71B}" srcOrd="0" destOrd="1" presId="urn:microsoft.com/office/officeart/2005/8/layout/vList2"/>
    <dgm:cxn modelId="{9A7B184B-C008-4C3E-82B8-965DFF70D0D8}" srcId="{FC32B455-EA50-48A1-B95D-D7F994CB8C94}" destId="{F7EA8DFF-B3C0-4984-A532-816BE9AEDD01}" srcOrd="1" destOrd="0" parTransId="{90C87BC7-1D54-4E14-A808-B0ECE22959E7}" sibTransId="{624BD1CB-8441-40DD-A875-ECE22E837462}"/>
    <dgm:cxn modelId="{DD04296F-4942-472B-9960-A347A78B3784}" type="presOf" srcId="{8E798573-0855-4783-AC5A-C7343A78CF57}" destId="{E1377610-C057-4291-898F-410D8FFCD588}" srcOrd="0" destOrd="0" presId="urn:microsoft.com/office/officeart/2005/8/layout/vList2"/>
    <dgm:cxn modelId="{62729373-9B63-4743-BAF3-B685580169E8}" srcId="{DB40FE94-A39F-41BA-A3AE-32620F49300B}" destId="{8E798573-0855-4783-AC5A-C7343A78CF57}" srcOrd="1" destOrd="0" parTransId="{F9A005A2-D39A-47E4-8FCE-29531669065E}" sibTransId="{CA2A4345-D52E-4630-B43F-5DA7E1016C66}"/>
    <dgm:cxn modelId="{4703D675-D045-4C39-984D-C88F10A8510A}" type="presOf" srcId="{DB40FE94-A39F-41BA-A3AE-32620F49300B}" destId="{2057FF80-CC80-4B08-8F7C-3123E6E9105C}" srcOrd="0" destOrd="0" presId="urn:microsoft.com/office/officeart/2005/8/layout/vList2"/>
    <dgm:cxn modelId="{F8193586-F1DE-4F06-B5E6-51C6E9159AA8}" srcId="{FC32B455-EA50-48A1-B95D-D7F994CB8C94}" destId="{09B30848-0664-4F01-BE79-801E2FCBDF49}" srcOrd="2" destOrd="0" parTransId="{89A070E3-0DE3-457D-B90E-CFAC36B6BBD0}" sibTransId="{3628D7A0-0602-429F-8052-0C8D7C41AB36}"/>
    <dgm:cxn modelId="{7A8AE8A2-3EB8-4B6C-9B24-64C4397BEF17}" type="presOf" srcId="{029F07B8-9F6B-4BCB-81BC-35E4B16AE7F9}" destId="{57B5EB4F-D04A-4D9C-92B9-24B361F2A71B}" srcOrd="0" destOrd="0" presId="urn:microsoft.com/office/officeart/2005/8/layout/vList2"/>
    <dgm:cxn modelId="{23581DAA-9991-461B-8AF6-D84497BBD41D}" srcId="{DB40FE94-A39F-41BA-A3AE-32620F49300B}" destId="{FC32B455-EA50-48A1-B95D-D7F994CB8C94}" srcOrd="2" destOrd="0" parTransId="{3E37F80A-961E-4C5D-BD19-283E8CC70AB0}" sibTransId="{29DB44F0-28C1-490F-A6CF-7A35FD45DAD9}"/>
    <dgm:cxn modelId="{AC0260B7-A52C-4680-AC70-DC7715E19B99}" type="presOf" srcId="{1EF755C0-2DFE-43E1-8552-875E59CCEB0E}" destId="{40946F56-D6A2-4859-811F-723BC5B6C811}" srcOrd="0" destOrd="0" presId="urn:microsoft.com/office/officeart/2005/8/layout/vList2"/>
    <dgm:cxn modelId="{690C9DF5-CB18-480B-B410-5E40A1910D86}" srcId="{FC32B455-EA50-48A1-B95D-D7F994CB8C94}" destId="{029F07B8-9F6B-4BCB-81BC-35E4B16AE7F9}" srcOrd="0" destOrd="0" parTransId="{98723E79-E1BD-4C27-B55D-10D3C8A5BEDE}" sibTransId="{D7ED5830-CF06-457C-905E-0C0145A4D3C3}"/>
    <dgm:cxn modelId="{10A8DAF9-9450-4227-8A01-7E197607A641}" type="presOf" srcId="{09B30848-0664-4F01-BE79-801E2FCBDF49}" destId="{57B5EB4F-D04A-4D9C-92B9-24B361F2A71B}" srcOrd="0" destOrd="2" presId="urn:microsoft.com/office/officeart/2005/8/layout/vList2"/>
    <dgm:cxn modelId="{17C84DB3-0CFD-43D9-ADB4-F79B18193776}" type="presParOf" srcId="{2057FF80-CC80-4B08-8F7C-3123E6E9105C}" destId="{40946F56-D6A2-4859-811F-723BC5B6C811}" srcOrd="0" destOrd="0" presId="urn:microsoft.com/office/officeart/2005/8/layout/vList2"/>
    <dgm:cxn modelId="{1B597536-94D0-4518-A565-07EE8311E96E}" type="presParOf" srcId="{2057FF80-CC80-4B08-8F7C-3123E6E9105C}" destId="{6E7F507C-80CC-415A-B798-A0D134AB8B9E}" srcOrd="1" destOrd="0" presId="urn:microsoft.com/office/officeart/2005/8/layout/vList2"/>
    <dgm:cxn modelId="{26AEF51C-B08B-4720-9F22-B8825DD3C761}" type="presParOf" srcId="{2057FF80-CC80-4B08-8F7C-3123E6E9105C}" destId="{E1377610-C057-4291-898F-410D8FFCD588}" srcOrd="2" destOrd="0" presId="urn:microsoft.com/office/officeart/2005/8/layout/vList2"/>
    <dgm:cxn modelId="{8E0E0C5A-4489-4AA9-B0DF-DECEA3BF5335}" type="presParOf" srcId="{2057FF80-CC80-4B08-8F7C-3123E6E9105C}" destId="{17B3337D-8A19-4969-9140-6FC78A193C46}" srcOrd="3" destOrd="0" presId="urn:microsoft.com/office/officeart/2005/8/layout/vList2"/>
    <dgm:cxn modelId="{8D7A9FFD-A613-4F0E-8440-FCCCB3A476D6}" type="presParOf" srcId="{2057FF80-CC80-4B08-8F7C-3123E6E9105C}" destId="{20A34DD6-702E-4D1E-8644-7BB3FDF92CFB}" srcOrd="4" destOrd="0" presId="urn:microsoft.com/office/officeart/2005/8/layout/vList2"/>
    <dgm:cxn modelId="{81134C53-26D7-4239-BC5B-6F9CD7E2F446}" type="presParOf" srcId="{2057FF80-CC80-4B08-8F7C-3123E6E9105C}" destId="{57B5EB4F-D04A-4D9C-92B9-24B361F2A71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EDC77-2F3F-4156-993A-F128645834C3}">
      <dsp:nvSpPr>
        <dsp:cNvPr id="0" name=""/>
        <dsp:cNvSpPr/>
      </dsp:nvSpPr>
      <dsp:spPr>
        <a:xfrm>
          <a:off x="0" y="33520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Based on what disabled person would do if he or she could</a:t>
          </a:r>
        </a:p>
      </dsp:txBody>
      <dsp:txXfrm>
        <a:off x="0" y="335202"/>
        <a:ext cx="9720262" cy="655200"/>
      </dsp:txXfrm>
    </dsp:sp>
    <dsp:sp modelId="{6A896F2C-FF89-4A3D-B9C0-B8BBDC98681C}">
      <dsp:nvSpPr>
        <dsp:cNvPr id="0" name=""/>
        <dsp:cNvSpPr/>
      </dsp:nvSpPr>
      <dsp:spPr>
        <a:xfrm>
          <a:off x="496520" y="82227"/>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1. Substituted Judgment	</a:t>
          </a:r>
        </a:p>
      </dsp:txBody>
      <dsp:txXfrm>
        <a:off x="519577" y="105284"/>
        <a:ext cx="6758069" cy="426206"/>
      </dsp:txXfrm>
    </dsp:sp>
    <dsp:sp modelId="{0C63F8FA-3B7A-479B-AF5D-56948B237119}">
      <dsp:nvSpPr>
        <dsp:cNvPr id="0" name=""/>
        <dsp:cNvSpPr/>
      </dsp:nvSpPr>
      <dsp:spPr>
        <a:xfrm>
          <a:off x="0" y="131296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Option with the most benefit and the least harm</a:t>
          </a:r>
        </a:p>
      </dsp:txBody>
      <dsp:txXfrm>
        <a:off x="0" y="1312962"/>
        <a:ext cx="9720262" cy="655200"/>
      </dsp:txXfrm>
    </dsp:sp>
    <dsp:sp modelId="{79F0819A-1612-4D1C-976E-C5ED096DECFA}">
      <dsp:nvSpPr>
        <dsp:cNvPr id="0" name=""/>
        <dsp:cNvSpPr/>
      </dsp:nvSpPr>
      <dsp:spPr>
        <a:xfrm>
          <a:off x="486013" y="107680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2. Best Interest</a:t>
          </a:r>
        </a:p>
      </dsp:txBody>
      <dsp:txXfrm>
        <a:off x="509070" y="1099859"/>
        <a:ext cx="6758069" cy="426206"/>
      </dsp:txXfrm>
    </dsp:sp>
    <dsp:sp modelId="{A437C882-38A4-4E8F-929C-05558787F8A1}">
      <dsp:nvSpPr>
        <dsp:cNvPr id="0" name=""/>
        <dsp:cNvSpPr/>
      </dsp:nvSpPr>
      <dsp:spPr>
        <a:xfrm>
          <a:off x="0" y="2234843"/>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Meets the disabled person’s needs and places </a:t>
          </a:r>
          <a:r>
            <a:rPr lang="en-US" sz="1600" kern="1200"/>
            <a:t>the fewest restrictions </a:t>
          </a:r>
          <a:r>
            <a:rPr lang="en-US" sz="1600" kern="1200" dirty="0"/>
            <a:t>on dignity and independence</a:t>
          </a:r>
        </a:p>
      </dsp:txBody>
      <dsp:txXfrm>
        <a:off x="0" y="2234843"/>
        <a:ext cx="9720262" cy="655200"/>
      </dsp:txXfrm>
    </dsp:sp>
    <dsp:sp modelId="{D84ADE70-9EDC-4052-9B90-D7AEA4D024ED}">
      <dsp:nvSpPr>
        <dsp:cNvPr id="0" name=""/>
        <dsp:cNvSpPr/>
      </dsp:nvSpPr>
      <dsp:spPr>
        <a:xfrm>
          <a:off x="486013" y="205456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3. Least Restrictive Alternative</a:t>
          </a:r>
        </a:p>
      </dsp:txBody>
      <dsp:txXfrm>
        <a:off x="509070" y="2077619"/>
        <a:ext cx="6758069" cy="426206"/>
      </dsp:txXfrm>
    </dsp:sp>
    <dsp:sp modelId="{AE2FF33A-0269-4E64-B0ED-51529CB6D914}">
      <dsp:nvSpPr>
        <dsp:cNvPr id="0" name=""/>
        <dsp:cNvSpPr/>
      </dsp:nvSpPr>
      <dsp:spPr>
        <a:xfrm>
          <a:off x="0" y="3268482"/>
          <a:ext cx="9720262"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333248" rIns="75440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Understand the purpose, risks, benefits, and alternative to any service you consider</a:t>
          </a:r>
        </a:p>
      </dsp:txBody>
      <dsp:txXfrm>
        <a:off x="0" y="3268482"/>
        <a:ext cx="9720262" cy="655200"/>
      </dsp:txXfrm>
    </dsp:sp>
    <dsp:sp modelId="{C16FF070-DB80-4E26-AD3A-F8AD781C79E3}">
      <dsp:nvSpPr>
        <dsp:cNvPr id="0" name=""/>
        <dsp:cNvSpPr/>
      </dsp:nvSpPr>
      <dsp:spPr>
        <a:xfrm>
          <a:off x="486013" y="3032322"/>
          <a:ext cx="6804183" cy="4723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711200">
            <a:lnSpc>
              <a:spcPct val="90000"/>
            </a:lnSpc>
            <a:spcBef>
              <a:spcPct val="0"/>
            </a:spcBef>
            <a:spcAft>
              <a:spcPct val="35000"/>
            </a:spcAft>
            <a:buNone/>
          </a:pPr>
          <a:r>
            <a:rPr lang="en-US" sz="1600" kern="1200" dirty="0"/>
            <a:t>4. Informed Consent</a:t>
          </a:r>
        </a:p>
      </dsp:txBody>
      <dsp:txXfrm>
        <a:off x="509070" y="3055379"/>
        <a:ext cx="6758069"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A3A22A-1526-4298-B1DF-43CF1D1F4B47}">
      <dsp:nvSpPr>
        <dsp:cNvPr id="0" name=""/>
        <dsp:cNvSpPr/>
      </dsp:nvSpPr>
      <dsp:spPr>
        <a:xfrm>
          <a:off x="-5030779" y="-770759"/>
          <a:ext cx="5991280" cy="5991280"/>
        </a:xfrm>
        <a:prstGeom prst="blockArc">
          <a:avLst>
            <a:gd name="adj1" fmla="val 18900000"/>
            <a:gd name="adj2" fmla="val 2700000"/>
            <a:gd name="adj3" fmla="val 36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0B4B0-1BEF-4D0E-971E-F4105593DA85}">
      <dsp:nvSpPr>
        <dsp:cNvPr id="0" name=""/>
        <dsp:cNvSpPr/>
      </dsp:nvSpPr>
      <dsp:spPr>
        <a:xfrm>
          <a:off x="617754" y="444976"/>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Verbal assaults, insults, threats</a:t>
          </a:r>
        </a:p>
      </dsp:txBody>
      <dsp:txXfrm>
        <a:off x="617754" y="444976"/>
        <a:ext cx="4743866" cy="889952"/>
      </dsp:txXfrm>
    </dsp:sp>
    <dsp:sp modelId="{A81C082D-9258-4BE4-BC4D-274BBC1B0F01}">
      <dsp:nvSpPr>
        <dsp:cNvPr id="0" name=""/>
        <dsp:cNvSpPr/>
      </dsp:nvSpPr>
      <dsp:spPr>
        <a:xfrm>
          <a:off x="61534" y="333732"/>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ACD1F-B909-44EA-BD6D-A2CF1FC74C08}">
      <dsp:nvSpPr>
        <dsp:cNvPr id="0" name=""/>
        <dsp:cNvSpPr/>
      </dsp:nvSpPr>
      <dsp:spPr>
        <a:xfrm>
          <a:off x="941252" y="1779904"/>
          <a:ext cx="4420368"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Intimidation, humiliation, harassment</a:t>
          </a:r>
        </a:p>
      </dsp:txBody>
      <dsp:txXfrm>
        <a:off x="941252" y="1779904"/>
        <a:ext cx="4420368" cy="889952"/>
      </dsp:txXfrm>
    </dsp:sp>
    <dsp:sp modelId="{A9800BCE-EC66-4230-9D2D-15A61E87994D}">
      <dsp:nvSpPr>
        <dsp:cNvPr id="0" name=""/>
        <dsp:cNvSpPr/>
      </dsp:nvSpPr>
      <dsp:spPr>
        <a:xfrm>
          <a:off x="385031" y="1668660"/>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0C8F8B-E16B-45DD-B28C-FBDDE98FC107}">
      <dsp:nvSpPr>
        <dsp:cNvPr id="0" name=""/>
        <dsp:cNvSpPr/>
      </dsp:nvSpPr>
      <dsp:spPr>
        <a:xfrm>
          <a:off x="617754" y="3114833"/>
          <a:ext cx="4743866" cy="88995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400"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Isolation from family, friends, activities</a:t>
          </a:r>
        </a:p>
      </dsp:txBody>
      <dsp:txXfrm>
        <a:off x="617754" y="3114833"/>
        <a:ext cx="4743866" cy="889952"/>
      </dsp:txXfrm>
    </dsp:sp>
    <dsp:sp modelId="{CBB75CCA-EA27-4399-A172-72303832A7F2}">
      <dsp:nvSpPr>
        <dsp:cNvPr id="0" name=""/>
        <dsp:cNvSpPr/>
      </dsp:nvSpPr>
      <dsp:spPr>
        <a:xfrm>
          <a:off x="61534" y="3003589"/>
          <a:ext cx="1112440" cy="111244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8AD1C-AFEF-40F7-BFA3-99626666EADD}">
      <dsp:nvSpPr>
        <dsp:cNvPr id="0" name=""/>
        <dsp:cNvSpPr/>
      </dsp:nvSpPr>
      <dsp:spPr>
        <a:xfrm>
          <a:off x="0" y="56499"/>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Complaint</a:t>
          </a:r>
        </a:p>
      </dsp:txBody>
      <dsp:txXfrm>
        <a:off x="34526" y="91025"/>
        <a:ext cx="5136735" cy="638212"/>
      </dsp:txXfrm>
    </dsp:sp>
    <dsp:sp modelId="{D383F885-1CBD-4AF5-A3E3-D6990F988BF2}">
      <dsp:nvSpPr>
        <dsp:cNvPr id="0" name=""/>
        <dsp:cNvSpPr/>
      </dsp:nvSpPr>
      <dsp:spPr>
        <a:xfrm>
          <a:off x="0" y="85304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Changes</a:t>
          </a:r>
        </a:p>
      </dsp:txBody>
      <dsp:txXfrm>
        <a:off x="34526" y="887570"/>
        <a:ext cx="5136735" cy="638212"/>
      </dsp:txXfrm>
    </dsp:sp>
    <dsp:sp modelId="{93C5D703-67A9-4CFC-952E-FC99513964A1}">
      <dsp:nvSpPr>
        <dsp:cNvPr id="0" name=""/>
        <dsp:cNvSpPr/>
      </dsp:nvSpPr>
      <dsp:spPr>
        <a:xfrm>
          <a:off x="0" y="1560308"/>
          <a:ext cx="5205787" cy="1058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Weight loss or gain</a:t>
          </a:r>
        </a:p>
        <a:p>
          <a:pPr marL="228600" lvl="1" indent="-228600" algn="l" defTabSz="1066800">
            <a:lnSpc>
              <a:spcPct val="90000"/>
            </a:lnSpc>
            <a:spcBef>
              <a:spcPct val="0"/>
            </a:spcBef>
            <a:spcAft>
              <a:spcPct val="20000"/>
            </a:spcAft>
            <a:buChar char="•"/>
          </a:pPr>
          <a:r>
            <a:rPr lang="en-US" sz="2400" kern="1200" dirty="0"/>
            <a:t>Depression, confusion, agitation, withdrawal</a:t>
          </a:r>
        </a:p>
      </dsp:txBody>
      <dsp:txXfrm>
        <a:off x="0" y="1560308"/>
        <a:ext cx="5205787" cy="1058805"/>
      </dsp:txXfrm>
    </dsp:sp>
    <dsp:sp modelId="{047F1B87-F076-47CC-9A4D-4A7A69E0B892}">
      <dsp:nvSpPr>
        <dsp:cNvPr id="0" name=""/>
        <dsp:cNvSpPr/>
      </dsp:nvSpPr>
      <dsp:spPr>
        <a:xfrm>
          <a:off x="0" y="2619114"/>
          <a:ext cx="5205787"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Physical signs</a:t>
          </a:r>
        </a:p>
      </dsp:txBody>
      <dsp:txXfrm>
        <a:off x="34526" y="2653640"/>
        <a:ext cx="5136735" cy="638212"/>
      </dsp:txXfrm>
    </dsp:sp>
    <dsp:sp modelId="{A455B21B-EC4A-4B5F-9836-E8EB63A23481}">
      <dsp:nvSpPr>
        <dsp:cNvPr id="0" name=""/>
        <dsp:cNvSpPr/>
      </dsp:nvSpPr>
      <dsp:spPr>
        <a:xfrm>
          <a:off x="0" y="3326379"/>
          <a:ext cx="5205787" cy="1347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2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Rashes, hives, facial tics, stomach aches, elevated blood pressure</a:t>
          </a:r>
        </a:p>
        <a:p>
          <a:pPr marL="228600" lvl="1" indent="-228600" algn="l" defTabSz="1066800">
            <a:lnSpc>
              <a:spcPct val="90000"/>
            </a:lnSpc>
            <a:spcBef>
              <a:spcPct val="0"/>
            </a:spcBef>
            <a:spcAft>
              <a:spcPct val="20000"/>
            </a:spcAft>
            <a:buChar char="•"/>
          </a:pPr>
          <a:r>
            <a:rPr lang="en-US" sz="2400" kern="1200" dirty="0"/>
            <a:t>Nervous habits (biting, rocking, head-banging, bedwetting, thumb sucking)</a:t>
          </a:r>
        </a:p>
      </dsp:txBody>
      <dsp:txXfrm>
        <a:off x="0" y="3326379"/>
        <a:ext cx="5205787" cy="13475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B387-A4BA-4349-A442-A0C3F4B769EE}">
      <dsp:nvSpPr>
        <dsp:cNvPr id="0" name=""/>
        <dsp:cNvSpPr/>
      </dsp:nvSpPr>
      <dsp:spPr>
        <a:xfrm>
          <a:off x="-5596312" y="-857206"/>
          <a:ext cx="6666778" cy="6666778"/>
        </a:xfrm>
        <a:prstGeom prst="blockArc">
          <a:avLst>
            <a:gd name="adj1" fmla="val 18900000"/>
            <a:gd name="adj2" fmla="val 2700000"/>
            <a:gd name="adj3" fmla="val 32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53C10-A6BE-4EFB-B0F3-1302E81BD15B}">
      <dsp:nvSpPr>
        <dsp:cNvPr id="0" name=""/>
        <dsp:cNvSpPr/>
      </dsp:nvSpPr>
      <dsp:spPr>
        <a:xfrm>
          <a:off x="347408" y="225134"/>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Poor hygiene (lice, scabies, severe or untreated rashes or wounds, bedsores)</a:t>
          </a:r>
        </a:p>
      </dsp:txBody>
      <dsp:txXfrm>
        <a:off x="347408" y="225134"/>
        <a:ext cx="4341039" cy="450070"/>
      </dsp:txXfrm>
    </dsp:sp>
    <dsp:sp modelId="{BB5503DF-05FF-401C-861B-3E0228793F1A}">
      <dsp:nvSpPr>
        <dsp:cNvPr id="0" name=""/>
        <dsp:cNvSpPr/>
      </dsp:nvSpPr>
      <dsp:spPr>
        <a:xfrm>
          <a:off x="66114" y="16887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D6E10-0773-4733-AD1E-F310A15B1760}">
      <dsp:nvSpPr>
        <dsp:cNvPr id="0" name=""/>
        <dsp:cNvSpPr/>
      </dsp:nvSpPr>
      <dsp:spPr>
        <a:xfrm>
          <a:off x="754988" y="900637"/>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Malnutrition or dehydration</a:t>
          </a:r>
        </a:p>
      </dsp:txBody>
      <dsp:txXfrm>
        <a:off x="754988" y="900637"/>
        <a:ext cx="3933459" cy="450070"/>
      </dsp:txXfrm>
    </dsp:sp>
    <dsp:sp modelId="{799926A3-9156-4A05-AEDC-F52C8395C878}">
      <dsp:nvSpPr>
        <dsp:cNvPr id="0" name=""/>
        <dsp:cNvSpPr/>
      </dsp:nvSpPr>
      <dsp:spPr>
        <a:xfrm>
          <a:off x="473693" y="84437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CF49E2-1D2B-44B9-A4A9-DE57D8EF60D8}">
      <dsp:nvSpPr>
        <dsp:cNvPr id="0" name=""/>
        <dsp:cNvSpPr/>
      </dsp:nvSpPr>
      <dsp:spPr>
        <a:xfrm>
          <a:off x="978339" y="1575644"/>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Hazardous or unsafe conditions (bad wiring, no heat, poor plumbing, unsanitary conditions)</a:t>
          </a:r>
        </a:p>
      </dsp:txBody>
      <dsp:txXfrm>
        <a:off x="978339" y="1575644"/>
        <a:ext cx="3710108" cy="450070"/>
      </dsp:txXfrm>
    </dsp:sp>
    <dsp:sp modelId="{9AB1B1BE-FADF-45F6-8C08-1257316A01E1}">
      <dsp:nvSpPr>
        <dsp:cNvPr id="0" name=""/>
        <dsp:cNvSpPr/>
      </dsp:nvSpPr>
      <dsp:spPr>
        <a:xfrm>
          <a:off x="697045" y="1519385"/>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1B16DF-6950-4E12-92C0-CED23BDE8CE8}">
      <dsp:nvSpPr>
        <dsp:cNvPr id="0" name=""/>
        <dsp:cNvSpPr/>
      </dsp:nvSpPr>
      <dsp:spPr>
        <a:xfrm>
          <a:off x="1049653" y="2251147"/>
          <a:ext cx="3638794"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Dirt, fleas, bed bugs, soiled bedding, odors</a:t>
          </a:r>
        </a:p>
      </dsp:txBody>
      <dsp:txXfrm>
        <a:off x="1049653" y="2251147"/>
        <a:ext cx="3638794" cy="450070"/>
      </dsp:txXfrm>
    </dsp:sp>
    <dsp:sp modelId="{9D5301AF-D08B-4C3B-9D77-94251EB6DF0D}">
      <dsp:nvSpPr>
        <dsp:cNvPr id="0" name=""/>
        <dsp:cNvSpPr/>
      </dsp:nvSpPr>
      <dsp:spPr>
        <a:xfrm>
          <a:off x="768359" y="219488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EB0880-AEC9-48B6-936C-3DC3B8BB31F0}">
      <dsp:nvSpPr>
        <dsp:cNvPr id="0" name=""/>
        <dsp:cNvSpPr/>
      </dsp:nvSpPr>
      <dsp:spPr>
        <a:xfrm>
          <a:off x="978339" y="2926649"/>
          <a:ext cx="3710108"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Inadequate clothing, lack of basic medical care or medications</a:t>
          </a:r>
        </a:p>
      </dsp:txBody>
      <dsp:txXfrm>
        <a:off x="978339" y="2926649"/>
        <a:ext cx="3710108" cy="450070"/>
      </dsp:txXfrm>
    </dsp:sp>
    <dsp:sp modelId="{8C9DB7DE-2FBF-4ADB-B9A0-94794D70E748}">
      <dsp:nvSpPr>
        <dsp:cNvPr id="0" name=""/>
        <dsp:cNvSpPr/>
      </dsp:nvSpPr>
      <dsp:spPr>
        <a:xfrm>
          <a:off x="697045" y="287039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C409E-4BD5-47D1-82CC-C4B3EC396C3E}">
      <dsp:nvSpPr>
        <dsp:cNvPr id="0" name=""/>
        <dsp:cNvSpPr/>
      </dsp:nvSpPr>
      <dsp:spPr>
        <a:xfrm>
          <a:off x="754988" y="3601656"/>
          <a:ext cx="393345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Exposure to elements (sunburn, bites, cold)</a:t>
          </a:r>
        </a:p>
      </dsp:txBody>
      <dsp:txXfrm>
        <a:off x="754988" y="3601656"/>
        <a:ext cx="3933459" cy="450070"/>
      </dsp:txXfrm>
    </dsp:sp>
    <dsp:sp modelId="{C376E9B0-EC34-4756-B64D-2D8BD419D9EA}">
      <dsp:nvSpPr>
        <dsp:cNvPr id="0" name=""/>
        <dsp:cNvSpPr/>
      </dsp:nvSpPr>
      <dsp:spPr>
        <a:xfrm>
          <a:off x="473693" y="3545398"/>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14954-A9C2-4629-AAE1-CA06CA5C01B3}">
      <dsp:nvSpPr>
        <dsp:cNvPr id="0" name=""/>
        <dsp:cNvSpPr/>
      </dsp:nvSpPr>
      <dsp:spPr>
        <a:xfrm>
          <a:off x="347408" y="4277159"/>
          <a:ext cx="4341039" cy="45007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72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Behaviors that are not age-appropriate (wetting, soiling)</a:t>
          </a:r>
        </a:p>
      </dsp:txBody>
      <dsp:txXfrm>
        <a:off x="347408" y="4277159"/>
        <a:ext cx="4341039" cy="450070"/>
      </dsp:txXfrm>
    </dsp:sp>
    <dsp:sp modelId="{CD1A1C53-810E-4D86-AB0D-DC273FE6FCA5}">
      <dsp:nvSpPr>
        <dsp:cNvPr id="0" name=""/>
        <dsp:cNvSpPr/>
      </dsp:nvSpPr>
      <dsp:spPr>
        <a:xfrm>
          <a:off x="66114" y="4220900"/>
          <a:ext cx="562588" cy="562588"/>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632C5-3941-4CC8-9323-25CA8F4EF7EA}">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6673C-7E36-42EB-84DA-FC88EA3A6D4C}">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Failure to care for food, clothing, personal hygiene, medical needs</a:t>
          </a:r>
        </a:p>
      </dsp:txBody>
      <dsp:txXfrm>
        <a:off x="559333" y="402272"/>
        <a:ext cx="4140694" cy="804545"/>
      </dsp:txXfrm>
    </dsp:sp>
    <dsp:sp modelId="{1683E524-9CF4-465A-96A4-DD8859E9BEFC}">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277611-5095-43FC-8D05-7B9CE95634B9}">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Malnutrition, dehydration, untreated or poorly treated medical conditions</a:t>
          </a:r>
        </a:p>
      </dsp:txBody>
      <dsp:txXfrm>
        <a:off x="851785" y="1609089"/>
        <a:ext cx="3848242" cy="804545"/>
      </dsp:txXfrm>
    </dsp:sp>
    <dsp:sp modelId="{BD7D0502-F0AA-41AA-8EFD-3A5474BD20C6}">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1EF765-D394-4179-BCC7-A3E553D7A9B4}">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Hoarding, cluttering, unsafe/unsanitary living conditions, (poor wiring, no heat, bad plumbing)</a:t>
          </a:r>
        </a:p>
      </dsp:txBody>
      <dsp:txXfrm>
        <a:off x="559333" y="2815907"/>
        <a:ext cx="4140694" cy="804545"/>
      </dsp:txXfrm>
    </dsp:sp>
    <dsp:sp modelId="{3959F879-E21C-4B84-87E1-96A610C34A29}">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A626F-A370-486F-964E-F930DA88968C}">
      <dsp:nvSpPr>
        <dsp:cNvPr id="0" name=""/>
        <dsp:cNvSpPr/>
      </dsp:nvSpPr>
      <dsp:spPr>
        <a:xfrm>
          <a:off x="266283"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Receiving proper care?</a:t>
          </a:r>
        </a:p>
      </dsp:txBody>
      <dsp:txXfrm>
        <a:off x="266283" y="888"/>
        <a:ext cx="2010473" cy="1206284"/>
      </dsp:txXfrm>
    </dsp:sp>
    <dsp:sp modelId="{E34176C8-D106-4023-A4AF-D90E90A272CB}">
      <dsp:nvSpPr>
        <dsp:cNvPr id="0" name=""/>
        <dsp:cNvSpPr/>
      </dsp:nvSpPr>
      <dsp:spPr>
        <a:xfrm>
          <a:off x="2477804" y="888"/>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Is money paid being used properly?</a:t>
          </a:r>
        </a:p>
      </dsp:txBody>
      <dsp:txXfrm>
        <a:off x="2477804" y="888"/>
        <a:ext cx="2010473" cy="1206284"/>
      </dsp:txXfrm>
    </dsp:sp>
    <dsp:sp modelId="{F919B29A-5361-4CC6-8C07-B734C482A75F}">
      <dsp:nvSpPr>
        <dsp:cNvPr id="0" name=""/>
        <dsp:cNvSpPr/>
      </dsp:nvSpPr>
      <dsp:spPr>
        <a:xfrm>
          <a:off x="266283"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Food, housing, clothing needs met?</a:t>
          </a:r>
        </a:p>
      </dsp:txBody>
      <dsp:txXfrm>
        <a:off x="266283" y="1408220"/>
        <a:ext cx="2010473" cy="1206284"/>
      </dsp:txXfrm>
    </dsp:sp>
    <dsp:sp modelId="{5CABBCB1-59A6-4C96-8BF9-035C150E78BA}">
      <dsp:nvSpPr>
        <dsp:cNvPr id="0" name=""/>
        <dsp:cNvSpPr/>
      </dsp:nvSpPr>
      <dsp:spPr>
        <a:xfrm>
          <a:off x="2477804" y="1408220"/>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Suspicious doctor/hospital visits?</a:t>
          </a:r>
        </a:p>
      </dsp:txBody>
      <dsp:txXfrm>
        <a:off x="2477804" y="1408220"/>
        <a:ext cx="2010473" cy="1206284"/>
      </dsp:txXfrm>
    </dsp:sp>
    <dsp:sp modelId="{861F844E-0FAC-4522-BF86-0E15CAC1BAD0}">
      <dsp:nvSpPr>
        <dsp:cNvPr id="0" name=""/>
        <dsp:cNvSpPr/>
      </dsp:nvSpPr>
      <dsp:spPr>
        <a:xfrm>
          <a:off x="1372044" y="2815552"/>
          <a:ext cx="2010473" cy="120628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Conflicting explanations for injuries?</a:t>
          </a:r>
        </a:p>
      </dsp:txBody>
      <dsp:txXfrm>
        <a:off x="1372044" y="2815552"/>
        <a:ext cx="2010473" cy="12062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6ED19-F514-4D84-9353-07E12EEE2161}">
      <dsp:nvSpPr>
        <dsp:cNvPr id="0" name=""/>
        <dsp:cNvSpPr/>
      </dsp:nvSpPr>
      <dsp:spPr>
        <a:xfrm>
          <a:off x="0" y="270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Upon death</a:t>
          </a:r>
        </a:p>
      </dsp:txBody>
      <dsp:txXfrm>
        <a:off x="26730" y="297672"/>
        <a:ext cx="4701102" cy="494099"/>
      </dsp:txXfrm>
    </dsp:sp>
    <dsp:sp modelId="{04A176F6-4231-488C-89CE-EDC4B1771ABF}">
      <dsp:nvSpPr>
        <dsp:cNvPr id="0" name=""/>
        <dsp:cNvSpPr/>
      </dsp:nvSpPr>
      <dsp:spPr>
        <a:xfrm>
          <a:off x="0" y="818502"/>
          <a:ext cx="475456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Copy of death certificate</a:t>
          </a:r>
        </a:p>
      </dsp:txBody>
      <dsp:txXfrm>
        <a:off x="0" y="818502"/>
        <a:ext cx="4754562" cy="397440"/>
      </dsp:txXfrm>
    </dsp:sp>
    <dsp:sp modelId="{5905682F-5C25-4108-B637-170D1E455538}">
      <dsp:nvSpPr>
        <dsp:cNvPr id="0" name=""/>
        <dsp:cNvSpPr/>
      </dsp:nvSpPr>
      <dsp:spPr>
        <a:xfrm>
          <a:off x="0" y="121594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Recovery from disability </a:t>
          </a:r>
        </a:p>
      </dsp:txBody>
      <dsp:txXfrm>
        <a:off x="26730" y="1242672"/>
        <a:ext cx="4701102" cy="494099"/>
      </dsp:txXfrm>
    </dsp:sp>
    <dsp:sp modelId="{4C2CA50E-6F57-4B7E-B5BB-E1BFCA41D394}">
      <dsp:nvSpPr>
        <dsp:cNvPr id="0" name=""/>
        <dsp:cNvSpPr/>
      </dsp:nvSpPr>
      <dsp:spPr>
        <a:xfrm>
          <a:off x="0" y="1763502"/>
          <a:ext cx="4754562" cy="84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Physician examination within 21 days of filing the petition</a:t>
          </a:r>
        </a:p>
        <a:p>
          <a:pPr marL="171450" lvl="1" indent="-171450" algn="l" defTabSz="844550">
            <a:lnSpc>
              <a:spcPct val="90000"/>
            </a:lnSpc>
            <a:spcBef>
              <a:spcPct val="0"/>
            </a:spcBef>
            <a:spcAft>
              <a:spcPct val="20000"/>
            </a:spcAft>
            <a:buChar char="•"/>
          </a:pPr>
          <a:r>
            <a:rPr lang="en-US" sz="1900" kern="1200" dirty="0"/>
            <a:t>Medical Certificate – Cessation of Disability</a:t>
          </a:r>
        </a:p>
      </dsp:txBody>
      <dsp:txXfrm>
        <a:off x="0" y="1763502"/>
        <a:ext cx="4754562" cy="844560"/>
      </dsp:txXfrm>
    </dsp:sp>
    <dsp:sp modelId="{0508FA33-DE94-4DBA-A3D3-8C9EC16DCE9E}">
      <dsp:nvSpPr>
        <dsp:cNvPr id="0" name=""/>
        <dsp:cNvSpPr/>
      </dsp:nvSpPr>
      <dsp:spPr>
        <a:xfrm>
          <a:off x="0" y="2608062"/>
          <a:ext cx="4754562"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Guardians of the property</a:t>
          </a:r>
        </a:p>
      </dsp:txBody>
      <dsp:txXfrm>
        <a:off x="26730" y="2634792"/>
        <a:ext cx="4701102" cy="494099"/>
      </dsp:txXfrm>
    </dsp:sp>
    <dsp:sp modelId="{CCC1B159-5136-43DE-8BA3-C8BE1D5B1496}">
      <dsp:nvSpPr>
        <dsp:cNvPr id="0" name=""/>
        <dsp:cNvSpPr/>
      </dsp:nvSpPr>
      <dsp:spPr>
        <a:xfrm>
          <a:off x="0" y="3155622"/>
          <a:ext cx="475456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Include a final Fiduciary’s Account</a:t>
          </a:r>
        </a:p>
        <a:p>
          <a:pPr marL="171450" lvl="1" indent="-171450" algn="l" defTabSz="844550">
            <a:lnSpc>
              <a:spcPct val="90000"/>
            </a:lnSpc>
            <a:spcBef>
              <a:spcPct val="0"/>
            </a:spcBef>
            <a:spcAft>
              <a:spcPct val="20000"/>
            </a:spcAft>
            <a:buChar char="•"/>
          </a:pPr>
          <a:r>
            <a:rPr lang="en-US" sz="1900" kern="1200" dirty="0"/>
            <a:t>Proposal for distribution of remaining assets</a:t>
          </a:r>
        </a:p>
      </dsp:txBody>
      <dsp:txXfrm>
        <a:off x="0" y="3155622"/>
        <a:ext cx="4754562" cy="596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B5DDA-C645-42F3-94BA-E62EA9D6AE11}">
      <dsp:nvSpPr>
        <dsp:cNvPr id="0" name=""/>
        <dsp:cNvSpPr/>
      </dsp:nvSpPr>
      <dsp:spPr>
        <a:xfrm>
          <a:off x="3683102" y="939945"/>
          <a:ext cx="2332330" cy="2332330"/>
        </a:xfrm>
        <a:prstGeom prst="ellipse">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Substituted Judgment</a:t>
          </a:r>
        </a:p>
      </dsp:txBody>
      <dsp:txXfrm>
        <a:off x="4024664" y="1281507"/>
        <a:ext cx="1649206" cy="1649206"/>
      </dsp:txXfrm>
    </dsp:sp>
    <dsp:sp modelId="{879F8922-E59D-4CF9-B81F-2B33AA422B14}">
      <dsp:nvSpPr>
        <dsp:cNvPr id="0" name=""/>
        <dsp:cNvSpPr/>
      </dsp:nvSpPr>
      <dsp:spPr>
        <a:xfrm rot="9308396">
          <a:off x="1338808" y="2835803"/>
          <a:ext cx="2436573"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9F7B8E-E619-446A-9777-DAAB7A1E5E9D}">
      <dsp:nvSpPr>
        <dsp:cNvPr id="0" name=""/>
        <dsp:cNvSpPr/>
      </dsp:nvSpPr>
      <dsp:spPr>
        <a:xfrm>
          <a:off x="343841" y="2794047"/>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Past expressions of wishes or desires</a:t>
          </a:r>
        </a:p>
        <a:p>
          <a:pPr marL="114300" lvl="1" indent="-114300" algn="l" defTabSz="622300">
            <a:lnSpc>
              <a:spcPct val="90000"/>
            </a:lnSpc>
            <a:spcBef>
              <a:spcPct val="0"/>
            </a:spcBef>
            <a:spcAft>
              <a:spcPct val="15000"/>
            </a:spcAft>
            <a:buChar char="•"/>
          </a:pPr>
          <a:r>
            <a:rPr lang="en-US" sz="1400" kern="1200" dirty="0"/>
            <a:t>Will or living will</a:t>
          </a:r>
        </a:p>
        <a:p>
          <a:pPr marL="114300" lvl="1" indent="-114300" algn="l" defTabSz="622300">
            <a:lnSpc>
              <a:spcPct val="90000"/>
            </a:lnSpc>
            <a:spcBef>
              <a:spcPct val="0"/>
            </a:spcBef>
            <a:spcAft>
              <a:spcPct val="15000"/>
            </a:spcAft>
            <a:buChar char="•"/>
          </a:pPr>
          <a:r>
            <a:rPr lang="en-US" sz="1400" kern="1200" dirty="0"/>
            <a:t>Power of attorney</a:t>
          </a:r>
        </a:p>
        <a:p>
          <a:pPr marL="114300" lvl="1" indent="-114300" algn="l" defTabSz="622300">
            <a:lnSpc>
              <a:spcPct val="90000"/>
            </a:lnSpc>
            <a:spcBef>
              <a:spcPct val="0"/>
            </a:spcBef>
            <a:spcAft>
              <a:spcPct val="15000"/>
            </a:spcAft>
            <a:buChar char="•"/>
          </a:pPr>
          <a:r>
            <a:rPr lang="en-US" sz="1400" kern="1200" dirty="0"/>
            <a:t>Advanced directive</a:t>
          </a:r>
        </a:p>
        <a:p>
          <a:pPr marL="114300" lvl="1" indent="-114300" algn="l" defTabSz="622300">
            <a:lnSpc>
              <a:spcPct val="90000"/>
            </a:lnSpc>
            <a:spcBef>
              <a:spcPct val="0"/>
            </a:spcBef>
            <a:spcAft>
              <a:spcPct val="15000"/>
            </a:spcAft>
            <a:buChar char="•"/>
          </a:pPr>
          <a:r>
            <a:rPr lang="en-US" sz="1400" kern="1200" dirty="0"/>
            <a:t>Contract </a:t>
          </a:r>
        </a:p>
      </dsp:txBody>
      <dsp:txXfrm>
        <a:off x="395758" y="2845964"/>
        <a:ext cx="2111879" cy="1668736"/>
      </dsp:txXfrm>
    </dsp:sp>
    <dsp:sp modelId="{35A547D0-09E7-4564-9F65-11D9766C8DCA}">
      <dsp:nvSpPr>
        <dsp:cNvPr id="0" name=""/>
        <dsp:cNvSpPr/>
      </dsp:nvSpPr>
      <dsp:spPr>
        <a:xfrm rot="11977390">
          <a:off x="1484803" y="968000"/>
          <a:ext cx="2209074"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B33FBE-252A-443F-8EC6-722EFDA627FE}">
      <dsp:nvSpPr>
        <dsp:cNvPr id="0" name=""/>
        <dsp:cNvSpPr/>
      </dsp:nvSpPr>
      <dsp:spPr>
        <a:xfrm>
          <a:off x="441095" y="43132"/>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Disabled Person</a:t>
          </a:r>
        </a:p>
        <a:p>
          <a:pPr marL="114300" lvl="1" indent="-114300" algn="l" defTabSz="622300">
            <a:lnSpc>
              <a:spcPct val="90000"/>
            </a:lnSpc>
            <a:spcBef>
              <a:spcPct val="0"/>
            </a:spcBef>
            <a:spcAft>
              <a:spcPct val="15000"/>
            </a:spcAft>
            <a:buChar char="•"/>
          </a:pPr>
          <a:r>
            <a:rPr lang="en-US" sz="1400" kern="1200" dirty="0"/>
            <a:t>Preferences</a:t>
          </a:r>
        </a:p>
        <a:p>
          <a:pPr marL="114300" lvl="1" indent="-114300" algn="l" defTabSz="622300">
            <a:lnSpc>
              <a:spcPct val="90000"/>
            </a:lnSpc>
            <a:spcBef>
              <a:spcPct val="0"/>
            </a:spcBef>
            <a:spcAft>
              <a:spcPct val="15000"/>
            </a:spcAft>
            <a:buChar char="•"/>
          </a:pPr>
          <a:r>
            <a:rPr lang="en-US" sz="1400" kern="1200" dirty="0"/>
            <a:t>Values</a:t>
          </a:r>
        </a:p>
        <a:p>
          <a:pPr marL="114300" lvl="1" indent="-114300" algn="l" defTabSz="622300">
            <a:lnSpc>
              <a:spcPct val="90000"/>
            </a:lnSpc>
            <a:spcBef>
              <a:spcPct val="0"/>
            </a:spcBef>
            <a:spcAft>
              <a:spcPct val="15000"/>
            </a:spcAft>
            <a:buChar char="•"/>
          </a:pPr>
          <a:r>
            <a:rPr lang="en-US" sz="1400" kern="1200" dirty="0"/>
            <a:t>Lifestyle</a:t>
          </a:r>
        </a:p>
        <a:p>
          <a:pPr marL="114300" lvl="1" indent="-114300" algn="l" defTabSz="622300">
            <a:lnSpc>
              <a:spcPct val="90000"/>
            </a:lnSpc>
            <a:spcBef>
              <a:spcPct val="0"/>
            </a:spcBef>
            <a:spcAft>
              <a:spcPct val="15000"/>
            </a:spcAft>
            <a:buChar char="•"/>
          </a:pPr>
          <a:r>
            <a:rPr lang="en-US" sz="1400" kern="1200" dirty="0"/>
            <a:t>Behaviors</a:t>
          </a:r>
        </a:p>
        <a:p>
          <a:pPr marL="114300" lvl="1" indent="-114300" algn="l" defTabSz="622300">
            <a:lnSpc>
              <a:spcPct val="90000"/>
            </a:lnSpc>
            <a:spcBef>
              <a:spcPct val="0"/>
            </a:spcBef>
            <a:spcAft>
              <a:spcPct val="15000"/>
            </a:spcAft>
            <a:buChar char="•"/>
          </a:pPr>
          <a:r>
            <a:rPr lang="en-US" sz="1400" kern="1200" dirty="0"/>
            <a:t>Past decisions</a:t>
          </a:r>
        </a:p>
      </dsp:txBody>
      <dsp:txXfrm>
        <a:off x="493012" y="95049"/>
        <a:ext cx="2111879" cy="1668736"/>
      </dsp:txXfrm>
    </dsp:sp>
    <dsp:sp modelId="{8C71AAAB-BC40-4F50-8869-6F0DBDE41856}">
      <dsp:nvSpPr>
        <dsp:cNvPr id="0" name=""/>
        <dsp:cNvSpPr/>
      </dsp:nvSpPr>
      <dsp:spPr>
        <a:xfrm rot="20416622">
          <a:off x="6002748" y="967781"/>
          <a:ext cx="2189346"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2082C0-B54C-4232-B175-5257D2C103C0}">
      <dsp:nvSpPr>
        <dsp:cNvPr id="0" name=""/>
        <dsp:cNvSpPr/>
      </dsp:nvSpPr>
      <dsp:spPr>
        <a:xfrm>
          <a:off x="7020020" y="44430"/>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Beliefs</a:t>
          </a:r>
        </a:p>
        <a:p>
          <a:pPr marL="114300" lvl="1" indent="-114300" algn="l" defTabSz="622300">
            <a:lnSpc>
              <a:spcPct val="90000"/>
            </a:lnSpc>
            <a:spcBef>
              <a:spcPct val="0"/>
            </a:spcBef>
            <a:spcAft>
              <a:spcPct val="15000"/>
            </a:spcAft>
            <a:buChar char="•"/>
          </a:pPr>
          <a:r>
            <a:rPr lang="en-US" sz="1400" kern="1200" dirty="0"/>
            <a:t>Religious</a:t>
          </a:r>
        </a:p>
        <a:p>
          <a:pPr marL="114300" lvl="1" indent="-114300" algn="l" defTabSz="622300">
            <a:lnSpc>
              <a:spcPct val="90000"/>
            </a:lnSpc>
            <a:spcBef>
              <a:spcPct val="0"/>
            </a:spcBef>
            <a:spcAft>
              <a:spcPct val="15000"/>
            </a:spcAft>
            <a:buChar char="•"/>
          </a:pPr>
          <a:r>
            <a:rPr lang="en-US" sz="1400" kern="1200" dirty="0"/>
            <a:t>Moral</a:t>
          </a:r>
        </a:p>
        <a:p>
          <a:pPr marL="114300" lvl="1" indent="-114300" algn="l" defTabSz="622300">
            <a:lnSpc>
              <a:spcPct val="90000"/>
            </a:lnSpc>
            <a:spcBef>
              <a:spcPct val="0"/>
            </a:spcBef>
            <a:spcAft>
              <a:spcPct val="15000"/>
            </a:spcAft>
            <a:buChar char="•"/>
          </a:pPr>
          <a:r>
            <a:rPr lang="en-US" sz="1400" kern="1200" dirty="0"/>
            <a:t>Ethical</a:t>
          </a:r>
        </a:p>
        <a:p>
          <a:pPr marL="114300" lvl="1" indent="-114300" algn="l" defTabSz="622300">
            <a:lnSpc>
              <a:spcPct val="90000"/>
            </a:lnSpc>
            <a:spcBef>
              <a:spcPct val="0"/>
            </a:spcBef>
            <a:spcAft>
              <a:spcPct val="15000"/>
            </a:spcAft>
            <a:buChar char="•"/>
          </a:pPr>
          <a:r>
            <a:rPr lang="en-US" sz="1400" kern="1200" dirty="0"/>
            <a:t>Cultural </a:t>
          </a:r>
        </a:p>
      </dsp:txBody>
      <dsp:txXfrm>
        <a:off x="7071937" y="96347"/>
        <a:ext cx="2111879" cy="1668736"/>
      </dsp:txXfrm>
    </dsp:sp>
    <dsp:sp modelId="{0CB624CE-4DD3-4309-873C-B118E410FC37}">
      <dsp:nvSpPr>
        <dsp:cNvPr id="0" name=""/>
        <dsp:cNvSpPr/>
      </dsp:nvSpPr>
      <dsp:spPr>
        <a:xfrm rot="1541063">
          <a:off x="5907294" y="2841447"/>
          <a:ext cx="2324052" cy="66471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3D1FBA-FED1-4E6B-9DC3-DCC8EEAC7EE9}">
      <dsp:nvSpPr>
        <dsp:cNvPr id="0" name=""/>
        <dsp:cNvSpPr/>
      </dsp:nvSpPr>
      <dsp:spPr>
        <a:xfrm>
          <a:off x="7008675" y="2791156"/>
          <a:ext cx="2215713" cy="177257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sz="1800" kern="1200" dirty="0"/>
            <a:t>Opinions</a:t>
          </a:r>
        </a:p>
        <a:p>
          <a:pPr marL="114300" lvl="1" indent="-114300" algn="l" defTabSz="622300">
            <a:lnSpc>
              <a:spcPct val="90000"/>
            </a:lnSpc>
            <a:spcBef>
              <a:spcPct val="0"/>
            </a:spcBef>
            <a:spcAft>
              <a:spcPct val="15000"/>
            </a:spcAft>
            <a:buChar char="•"/>
          </a:pPr>
          <a:r>
            <a:rPr lang="en-US" sz="1400" kern="1200" dirty="0"/>
            <a:t>Family members</a:t>
          </a:r>
        </a:p>
        <a:p>
          <a:pPr marL="114300" lvl="1" indent="-114300" algn="l" defTabSz="622300">
            <a:lnSpc>
              <a:spcPct val="90000"/>
            </a:lnSpc>
            <a:spcBef>
              <a:spcPct val="0"/>
            </a:spcBef>
            <a:spcAft>
              <a:spcPct val="15000"/>
            </a:spcAft>
            <a:buChar char="•"/>
          </a:pPr>
          <a:r>
            <a:rPr lang="en-US" sz="1400" kern="1200" dirty="0"/>
            <a:t>Friends</a:t>
          </a:r>
        </a:p>
        <a:p>
          <a:pPr marL="114300" lvl="1" indent="-114300" algn="l" defTabSz="622300">
            <a:lnSpc>
              <a:spcPct val="90000"/>
            </a:lnSpc>
            <a:spcBef>
              <a:spcPct val="0"/>
            </a:spcBef>
            <a:spcAft>
              <a:spcPct val="15000"/>
            </a:spcAft>
            <a:buChar char="•"/>
          </a:pPr>
          <a:r>
            <a:rPr lang="en-US" sz="1400" kern="1200" dirty="0"/>
            <a:t>Caregivers</a:t>
          </a:r>
        </a:p>
        <a:p>
          <a:pPr marL="114300" lvl="1" indent="-114300" algn="l" defTabSz="622300">
            <a:lnSpc>
              <a:spcPct val="90000"/>
            </a:lnSpc>
            <a:spcBef>
              <a:spcPct val="0"/>
            </a:spcBef>
            <a:spcAft>
              <a:spcPct val="15000"/>
            </a:spcAft>
            <a:buChar char="•"/>
          </a:pPr>
          <a:r>
            <a:rPr lang="en-US" sz="1400" kern="1200" dirty="0"/>
            <a:t>Clergy</a:t>
          </a:r>
        </a:p>
        <a:p>
          <a:pPr marL="114300" lvl="1" indent="-114300" algn="l" defTabSz="622300">
            <a:lnSpc>
              <a:spcPct val="90000"/>
            </a:lnSpc>
            <a:spcBef>
              <a:spcPct val="0"/>
            </a:spcBef>
            <a:spcAft>
              <a:spcPct val="15000"/>
            </a:spcAft>
            <a:buChar char="•"/>
          </a:pPr>
          <a:r>
            <a:rPr lang="en-US" sz="1400" kern="1200" dirty="0"/>
            <a:t>Attorneys</a:t>
          </a:r>
        </a:p>
      </dsp:txBody>
      <dsp:txXfrm>
        <a:off x="7060592" y="2843073"/>
        <a:ext cx="2111879" cy="1668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8A65E-E184-4224-B46E-EA97DAC4E68B}">
      <dsp:nvSpPr>
        <dsp:cNvPr id="0" name=""/>
        <dsp:cNvSpPr/>
      </dsp:nvSpPr>
      <dsp:spPr>
        <a:xfrm>
          <a:off x="607282" y="0"/>
          <a:ext cx="1448181" cy="80454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Burdens</a:t>
          </a:r>
        </a:p>
      </dsp:txBody>
      <dsp:txXfrm>
        <a:off x="630846" y="23564"/>
        <a:ext cx="1401053" cy="757417"/>
      </dsp:txXfrm>
    </dsp:sp>
    <dsp:sp modelId="{94DCFF61-2729-4181-AB0B-14DB6DBF7105}">
      <dsp:nvSpPr>
        <dsp:cNvPr id="0" name=""/>
        <dsp:cNvSpPr/>
      </dsp:nvSpPr>
      <dsp:spPr>
        <a:xfrm>
          <a:off x="2699099" y="0"/>
          <a:ext cx="1448181" cy="804545"/>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Benefits</a:t>
          </a:r>
        </a:p>
      </dsp:txBody>
      <dsp:txXfrm>
        <a:off x="2722663" y="23564"/>
        <a:ext cx="1401053" cy="757417"/>
      </dsp:txXfrm>
    </dsp:sp>
    <dsp:sp modelId="{CFC0A4A7-C110-4D04-81E0-A238755E5F17}">
      <dsp:nvSpPr>
        <dsp:cNvPr id="0" name=""/>
        <dsp:cNvSpPr/>
      </dsp:nvSpPr>
      <dsp:spPr>
        <a:xfrm>
          <a:off x="2075576" y="3419316"/>
          <a:ext cx="603408" cy="603408"/>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55241-3C54-49DC-A713-30C5A1BDF7D9}">
      <dsp:nvSpPr>
        <dsp:cNvPr id="0" name=""/>
        <dsp:cNvSpPr/>
      </dsp:nvSpPr>
      <dsp:spPr>
        <a:xfrm rot="240000">
          <a:off x="566501" y="3160748"/>
          <a:ext cx="3621558" cy="25324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313F98-5B8F-4B3E-8BC9-117922A6DDEF}">
      <dsp:nvSpPr>
        <dsp:cNvPr id="0" name=""/>
        <dsp:cNvSpPr/>
      </dsp:nvSpPr>
      <dsp:spPr>
        <a:xfrm rot="240000">
          <a:off x="2718063" y="2142522"/>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Least harm</a:t>
          </a:r>
        </a:p>
      </dsp:txBody>
      <dsp:txXfrm>
        <a:off x="2769668" y="2194127"/>
        <a:ext cx="1387496" cy="953923"/>
      </dsp:txXfrm>
    </dsp:sp>
    <dsp:sp modelId="{D8F92E3A-5410-459F-9392-AA6BD08A882D}">
      <dsp:nvSpPr>
        <dsp:cNvPr id="0" name=""/>
        <dsp:cNvSpPr/>
      </dsp:nvSpPr>
      <dsp:spPr>
        <a:xfrm rot="240000">
          <a:off x="2798517" y="1048341"/>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Least restrictive</a:t>
          </a:r>
        </a:p>
      </dsp:txBody>
      <dsp:txXfrm>
        <a:off x="2850122" y="1099946"/>
        <a:ext cx="1387496" cy="953923"/>
      </dsp:txXfrm>
    </dsp:sp>
    <dsp:sp modelId="{6AF7B63B-E754-46BD-982A-D449689486C3}">
      <dsp:nvSpPr>
        <dsp:cNvPr id="0" name=""/>
        <dsp:cNvSpPr/>
      </dsp:nvSpPr>
      <dsp:spPr>
        <a:xfrm rot="240000">
          <a:off x="646360" y="1997704"/>
          <a:ext cx="1490706" cy="105713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Risks </a:t>
          </a:r>
        </a:p>
      </dsp:txBody>
      <dsp:txXfrm>
        <a:off x="697965" y="2049309"/>
        <a:ext cx="1387496" cy="953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87CF9-31CA-4E3A-817F-0DCD179BA97A}">
      <dsp:nvSpPr>
        <dsp:cNvPr id="0" name=""/>
        <dsp:cNvSpPr/>
      </dsp:nvSpPr>
      <dsp:spPr>
        <a:xfrm>
          <a:off x="834901" y="1195628"/>
          <a:ext cx="1619403" cy="16192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Informed Consent</a:t>
          </a:r>
        </a:p>
      </dsp:txBody>
      <dsp:txXfrm>
        <a:off x="1072057" y="1432763"/>
        <a:ext cx="1145091" cy="1144989"/>
      </dsp:txXfrm>
    </dsp:sp>
    <dsp:sp modelId="{12A49171-435E-44CC-88A6-E55DFEF03193}">
      <dsp:nvSpPr>
        <dsp:cNvPr id="0" name=""/>
        <dsp:cNvSpPr/>
      </dsp:nvSpPr>
      <dsp:spPr>
        <a:xfrm>
          <a:off x="0" y="295177"/>
          <a:ext cx="3264006" cy="3402404"/>
        </a:xfrm>
        <a:prstGeom prst="blockArc">
          <a:avLst>
            <a:gd name="adj1" fmla="val 16509444"/>
            <a:gd name="adj2" fmla="val 5088054"/>
            <a:gd name="adj3" fmla="val 52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91A1C-896A-43D8-9ACC-12B5E5FD1906}">
      <dsp:nvSpPr>
        <dsp:cNvPr id="0" name=""/>
        <dsp:cNvSpPr/>
      </dsp:nvSpPr>
      <dsp:spPr>
        <a:xfrm>
          <a:off x="2020688" y="161626"/>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B1AFED-48C1-4CC2-83C9-F85EBA4AAE99}">
      <dsp:nvSpPr>
        <dsp:cNvPr id="0" name=""/>
        <dsp:cNvSpPr/>
      </dsp:nvSpPr>
      <dsp:spPr>
        <a:xfrm>
          <a:off x="2954484" y="172724"/>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Purpose</a:t>
          </a:r>
        </a:p>
      </dsp:txBody>
      <dsp:txXfrm>
        <a:off x="2954484" y="172724"/>
        <a:ext cx="1161539" cy="839780"/>
      </dsp:txXfrm>
    </dsp:sp>
    <dsp:sp modelId="{058D690D-0014-4D00-A7B4-81769C8A8F9A}">
      <dsp:nvSpPr>
        <dsp:cNvPr id="0" name=""/>
        <dsp:cNvSpPr/>
      </dsp:nvSpPr>
      <dsp:spPr>
        <a:xfrm>
          <a:off x="2661603" y="969591"/>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FA84C-EE5B-4C89-882B-8BDAAAD594EA}">
      <dsp:nvSpPr>
        <dsp:cNvPr id="0" name=""/>
        <dsp:cNvSpPr/>
      </dsp:nvSpPr>
      <dsp:spPr>
        <a:xfrm>
          <a:off x="3593022" y="984758"/>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Risks</a:t>
          </a:r>
        </a:p>
      </dsp:txBody>
      <dsp:txXfrm>
        <a:off x="3593022" y="984758"/>
        <a:ext cx="1161539" cy="839780"/>
      </dsp:txXfrm>
    </dsp:sp>
    <dsp:sp modelId="{9401FF65-8464-4D2B-8CC2-0CBAE0CEC9B2}">
      <dsp:nvSpPr>
        <dsp:cNvPr id="0" name=""/>
        <dsp:cNvSpPr/>
      </dsp:nvSpPr>
      <dsp:spPr>
        <a:xfrm>
          <a:off x="2658275" y="2157491"/>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018DB4-6175-472B-891F-BF89AD8A0C7D}">
      <dsp:nvSpPr>
        <dsp:cNvPr id="0" name=""/>
        <dsp:cNvSpPr/>
      </dsp:nvSpPr>
      <dsp:spPr>
        <a:xfrm>
          <a:off x="3593022" y="2171549"/>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Benefits</a:t>
          </a:r>
        </a:p>
      </dsp:txBody>
      <dsp:txXfrm>
        <a:off x="3593022" y="2171549"/>
        <a:ext cx="1161539" cy="839780"/>
      </dsp:txXfrm>
    </dsp:sp>
    <dsp:sp modelId="{1799BD63-0596-4C54-842C-7D31F26020E5}">
      <dsp:nvSpPr>
        <dsp:cNvPr id="0" name=""/>
        <dsp:cNvSpPr/>
      </dsp:nvSpPr>
      <dsp:spPr>
        <a:xfrm>
          <a:off x="2020688" y="2993572"/>
          <a:ext cx="867707" cy="867526"/>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EF4C4D-D4DF-434A-8102-98A9A50D8D2E}">
      <dsp:nvSpPr>
        <dsp:cNvPr id="0" name=""/>
        <dsp:cNvSpPr/>
      </dsp:nvSpPr>
      <dsp:spPr>
        <a:xfrm>
          <a:off x="2954484" y="3011329"/>
          <a:ext cx="1161539" cy="839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US" sz="1800" kern="1200" dirty="0"/>
            <a:t>Alternatives</a:t>
          </a:r>
        </a:p>
      </dsp:txBody>
      <dsp:txXfrm>
        <a:off x="2954484" y="3011329"/>
        <a:ext cx="1161539" cy="8397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D9EB4-474D-4130-AE94-8863B2032D5F}">
      <dsp:nvSpPr>
        <dsp:cNvPr id="0" name=""/>
        <dsp:cNvSpPr/>
      </dsp:nvSpPr>
      <dsp:spPr>
        <a:xfrm>
          <a:off x="1615851" y="2998"/>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Am I allowed to consent?</a:t>
          </a:r>
        </a:p>
      </dsp:txBody>
      <dsp:txXfrm>
        <a:off x="1615851" y="2998"/>
        <a:ext cx="3089790" cy="1853874"/>
      </dsp:txXfrm>
    </dsp:sp>
    <dsp:sp modelId="{AFFA4F63-59CB-4142-939D-3B967C0F73D6}">
      <dsp:nvSpPr>
        <dsp:cNvPr id="0" name=""/>
        <dsp:cNvSpPr/>
      </dsp:nvSpPr>
      <dsp:spPr>
        <a:xfrm>
          <a:off x="5014620" y="2998"/>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does the disabled person want?</a:t>
          </a:r>
        </a:p>
      </dsp:txBody>
      <dsp:txXfrm>
        <a:off x="5014620" y="2998"/>
        <a:ext cx="3089790" cy="1853874"/>
      </dsp:txXfrm>
    </dsp:sp>
    <dsp:sp modelId="{2F7E7B5B-E128-4E81-B63A-56D18D4CED62}">
      <dsp:nvSpPr>
        <dsp:cNvPr id="0" name=""/>
        <dsp:cNvSpPr/>
      </dsp:nvSpPr>
      <dsp:spPr>
        <a:xfrm>
          <a:off x="1615851" y="2165852"/>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What do the experts say?</a:t>
          </a:r>
        </a:p>
      </dsp:txBody>
      <dsp:txXfrm>
        <a:off x="1615851" y="2165852"/>
        <a:ext cx="3089790" cy="1853874"/>
      </dsp:txXfrm>
    </dsp:sp>
    <dsp:sp modelId="{A044E39E-F39C-43C3-9329-CC064461B4CD}">
      <dsp:nvSpPr>
        <dsp:cNvPr id="0" name=""/>
        <dsp:cNvSpPr/>
      </dsp:nvSpPr>
      <dsp:spPr>
        <a:xfrm>
          <a:off x="5014620" y="2165852"/>
          <a:ext cx="3089790" cy="18538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Do I need more information?</a:t>
          </a:r>
        </a:p>
      </dsp:txBody>
      <dsp:txXfrm>
        <a:off x="5014620" y="2165852"/>
        <a:ext cx="3089790" cy="1853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A507A-F566-4378-8375-1D4E3D7F1A9C}">
      <dsp:nvSpPr>
        <dsp:cNvPr id="0" name=""/>
        <dsp:cNvSpPr/>
      </dsp:nvSpPr>
      <dsp:spPr>
        <a:xfrm rot="5400000">
          <a:off x="2062793" y="74781"/>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Disabled Person</a:t>
          </a:r>
        </a:p>
      </dsp:txBody>
      <dsp:txXfrm rot="-5400000">
        <a:off x="2290184" y="177759"/>
        <a:ext cx="678914" cy="780360"/>
      </dsp:txXfrm>
    </dsp:sp>
    <dsp:sp modelId="{776F23CC-B066-4D5D-AE3E-9766664AEAB7}">
      <dsp:nvSpPr>
        <dsp:cNvPr id="0" name=""/>
        <dsp:cNvSpPr/>
      </dsp:nvSpPr>
      <dsp:spPr>
        <a:xfrm>
          <a:off x="3152729" y="227830"/>
          <a:ext cx="1265205"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Preferences</a:t>
          </a:r>
        </a:p>
      </dsp:txBody>
      <dsp:txXfrm>
        <a:off x="3152729" y="227830"/>
        <a:ext cx="1265205" cy="680218"/>
      </dsp:txXfrm>
    </dsp:sp>
    <dsp:sp modelId="{3B7E8338-713E-4F09-A195-895DBC62BE9B}">
      <dsp:nvSpPr>
        <dsp:cNvPr id="0" name=""/>
        <dsp:cNvSpPr/>
      </dsp:nvSpPr>
      <dsp:spPr>
        <a:xfrm rot="5400000">
          <a:off x="997571" y="74781"/>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224962" y="177759"/>
        <a:ext cx="678914" cy="780360"/>
      </dsp:txXfrm>
    </dsp:sp>
    <dsp:sp modelId="{9BF91194-8E39-4CDA-B521-8533675109EC}">
      <dsp:nvSpPr>
        <dsp:cNvPr id="0" name=""/>
        <dsp:cNvSpPr/>
      </dsp:nvSpPr>
      <dsp:spPr>
        <a:xfrm rot="5400000">
          <a:off x="1528142" y="1037063"/>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Documents</a:t>
          </a:r>
        </a:p>
      </dsp:txBody>
      <dsp:txXfrm rot="-5400000">
        <a:off x="1755533" y="1140041"/>
        <a:ext cx="678914" cy="780360"/>
      </dsp:txXfrm>
    </dsp:sp>
    <dsp:sp modelId="{DD02B0B1-656B-4227-B53A-21ABC138D9E7}">
      <dsp:nvSpPr>
        <dsp:cNvPr id="0" name=""/>
        <dsp:cNvSpPr/>
      </dsp:nvSpPr>
      <dsp:spPr>
        <a:xfrm>
          <a:off x="336626" y="1190112"/>
          <a:ext cx="1224392"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kern="1200" dirty="0"/>
            <a:t>Will or living will</a:t>
          </a:r>
        </a:p>
        <a:p>
          <a:pPr marL="0" lvl="0" indent="0" algn="r" defTabSz="400050">
            <a:lnSpc>
              <a:spcPct val="90000"/>
            </a:lnSpc>
            <a:spcBef>
              <a:spcPct val="0"/>
            </a:spcBef>
            <a:spcAft>
              <a:spcPct val="35000"/>
            </a:spcAft>
            <a:buNone/>
          </a:pPr>
          <a:r>
            <a:rPr lang="en-US" sz="900" kern="1200" dirty="0"/>
            <a:t>Advanced directives</a:t>
          </a:r>
        </a:p>
      </dsp:txBody>
      <dsp:txXfrm>
        <a:off x="336626" y="1190112"/>
        <a:ext cx="1224392" cy="680218"/>
      </dsp:txXfrm>
    </dsp:sp>
    <dsp:sp modelId="{BB9A0ECB-362A-4036-808F-52B49E9DD2B7}">
      <dsp:nvSpPr>
        <dsp:cNvPr id="0" name=""/>
        <dsp:cNvSpPr/>
      </dsp:nvSpPr>
      <dsp:spPr>
        <a:xfrm rot="5400000">
          <a:off x="2593363" y="951673"/>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820754" y="1054651"/>
        <a:ext cx="678914" cy="780360"/>
      </dsp:txXfrm>
    </dsp:sp>
    <dsp:sp modelId="{46612E7F-0956-427A-9DF3-7071666AFED0}">
      <dsp:nvSpPr>
        <dsp:cNvPr id="0" name=""/>
        <dsp:cNvSpPr/>
      </dsp:nvSpPr>
      <dsp:spPr>
        <a:xfrm rot="5400000">
          <a:off x="2062793" y="1999345"/>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Opinions</a:t>
          </a:r>
        </a:p>
      </dsp:txBody>
      <dsp:txXfrm rot="-5400000">
        <a:off x="2290184" y="2102323"/>
        <a:ext cx="678914" cy="780360"/>
      </dsp:txXfrm>
    </dsp:sp>
    <dsp:sp modelId="{C3F12E28-C4DA-4878-A2FC-B1AF3294B762}">
      <dsp:nvSpPr>
        <dsp:cNvPr id="0" name=""/>
        <dsp:cNvSpPr/>
      </dsp:nvSpPr>
      <dsp:spPr>
        <a:xfrm>
          <a:off x="3152729" y="2152394"/>
          <a:ext cx="1265205"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t>Attitudes</a:t>
          </a:r>
        </a:p>
        <a:p>
          <a:pPr marL="0" lvl="0" indent="0" algn="l" defTabSz="400050">
            <a:lnSpc>
              <a:spcPct val="90000"/>
            </a:lnSpc>
            <a:spcBef>
              <a:spcPct val="0"/>
            </a:spcBef>
            <a:spcAft>
              <a:spcPct val="35000"/>
            </a:spcAft>
            <a:buNone/>
          </a:pPr>
          <a:r>
            <a:rPr lang="en-US" sz="900" kern="1200" dirty="0"/>
            <a:t>Outlook toward treatment</a:t>
          </a:r>
        </a:p>
        <a:p>
          <a:pPr marL="0" lvl="0" indent="0" algn="l" defTabSz="400050">
            <a:lnSpc>
              <a:spcPct val="90000"/>
            </a:lnSpc>
            <a:spcBef>
              <a:spcPct val="0"/>
            </a:spcBef>
            <a:spcAft>
              <a:spcPct val="35000"/>
            </a:spcAft>
            <a:buNone/>
          </a:pPr>
          <a:r>
            <a:rPr lang="en-US" sz="900" kern="1200" dirty="0"/>
            <a:t>Expressions of concern</a:t>
          </a:r>
        </a:p>
      </dsp:txBody>
      <dsp:txXfrm>
        <a:off x="3152729" y="2152394"/>
        <a:ext cx="1265205" cy="680218"/>
      </dsp:txXfrm>
    </dsp:sp>
    <dsp:sp modelId="{21C23062-D18E-46F3-A94A-D2088EA5ECD0}">
      <dsp:nvSpPr>
        <dsp:cNvPr id="0" name=""/>
        <dsp:cNvSpPr/>
      </dsp:nvSpPr>
      <dsp:spPr>
        <a:xfrm rot="5400000">
          <a:off x="997571" y="1999345"/>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224962" y="2102323"/>
        <a:ext cx="678914" cy="780360"/>
      </dsp:txXfrm>
    </dsp:sp>
    <dsp:sp modelId="{AEF82CB3-45FA-4D45-B7E7-279DAC64D017}">
      <dsp:nvSpPr>
        <dsp:cNvPr id="0" name=""/>
        <dsp:cNvSpPr/>
      </dsp:nvSpPr>
      <dsp:spPr>
        <a:xfrm rot="5400000">
          <a:off x="1528142" y="2961627"/>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Beliefs &amp; Values</a:t>
          </a:r>
        </a:p>
      </dsp:txBody>
      <dsp:txXfrm rot="-5400000">
        <a:off x="1755533" y="3064605"/>
        <a:ext cx="678914" cy="780360"/>
      </dsp:txXfrm>
    </dsp:sp>
    <dsp:sp modelId="{AAC03957-838F-49E7-A7D4-FF742D6293A3}">
      <dsp:nvSpPr>
        <dsp:cNvPr id="0" name=""/>
        <dsp:cNvSpPr/>
      </dsp:nvSpPr>
      <dsp:spPr>
        <a:xfrm>
          <a:off x="336626" y="3114676"/>
          <a:ext cx="1224392" cy="68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r" defTabSz="400050">
            <a:lnSpc>
              <a:spcPct val="90000"/>
            </a:lnSpc>
            <a:spcBef>
              <a:spcPct val="0"/>
            </a:spcBef>
            <a:spcAft>
              <a:spcPct val="35000"/>
            </a:spcAft>
            <a:buNone/>
          </a:pPr>
          <a:r>
            <a:rPr lang="en-US" sz="900" kern="1200" dirty="0"/>
            <a:t>Religious</a:t>
          </a:r>
        </a:p>
        <a:p>
          <a:pPr marL="0" lvl="0" indent="0" algn="r" defTabSz="400050">
            <a:lnSpc>
              <a:spcPct val="90000"/>
            </a:lnSpc>
            <a:spcBef>
              <a:spcPct val="0"/>
            </a:spcBef>
            <a:spcAft>
              <a:spcPct val="35000"/>
            </a:spcAft>
            <a:buNone/>
          </a:pPr>
          <a:r>
            <a:rPr lang="en-US" sz="900" kern="1200" dirty="0"/>
            <a:t>Moral</a:t>
          </a:r>
        </a:p>
        <a:p>
          <a:pPr marL="0" lvl="0" indent="0" algn="r" defTabSz="400050">
            <a:lnSpc>
              <a:spcPct val="90000"/>
            </a:lnSpc>
            <a:spcBef>
              <a:spcPct val="0"/>
            </a:spcBef>
            <a:spcAft>
              <a:spcPct val="35000"/>
            </a:spcAft>
            <a:buNone/>
          </a:pPr>
          <a:r>
            <a:rPr lang="en-US" sz="900" kern="1200" dirty="0"/>
            <a:t>Ethical</a:t>
          </a:r>
        </a:p>
        <a:p>
          <a:pPr marL="0" lvl="0" indent="0" algn="r" defTabSz="400050">
            <a:lnSpc>
              <a:spcPct val="90000"/>
            </a:lnSpc>
            <a:spcBef>
              <a:spcPct val="0"/>
            </a:spcBef>
            <a:spcAft>
              <a:spcPct val="35000"/>
            </a:spcAft>
            <a:buNone/>
          </a:pPr>
          <a:r>
            <a:rPr lang="en-US" sz="900" kern="1200" dirty="0"/>
            <a:t>Cultural </a:t>
          </a:r>
        </a:p>
      </dsp:txBody>
      <dsp:txXfrm>
        <a:off x="336626" y="3114676"/>
        <a:ext cx="1224392" cy="680218"/>
      </dsp:txXfrm>
    </dsp:sp>
    <dsp:sp modelId="{9F7C7976-092F-4DB5-A5D5-ABBC5516820C}">
      <dsp:nvSpPr>
        <dsp:cNvPr id="0" name=""/>
        <dsp:cNvSpPr/>
      </dsp:nvSpPr>
      <dsp:spPr>
        <a:xfrm rot="5400000">
          <a:off x="2593363" y="2961627"/>
          <a:ext cx="1133696" cy="986316"/>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820754" y="3064605"/>
        <a:ext cx="678914" cy="780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0CA5A-3ECF-4133-8E24-0EC1F22D3CA5}">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07A247-06B9-4044-9643-3E1167027E4A}">
      <dsp:nvSpPr>
        <dsp:cNvPr id="0" name=""/>
        <dsp:cNvSpPr/>
      </dsp:nvSpPr>
      <dsp:spPr>
        <a:xfrm>
          <a:off x="559333" y="402272"/>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Hitting, beating, pushing, shoving, shaking, or slapping</a:t>
          </a:r>
        </a:p>
      </dsp:txBody>
      <dsp:txXfrm>
        <a:off x="559333" y="402272"/>
        <a:ext cx="4140694" cy="804545"/>
      </dsp:txXfrm>
    </dsp:sp>
    <dsp:sp modelId="{6324F41E-0A7E-43CD-BADB-0A07C33B7A40}">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26F597-B471-4DC3-BAA2-7F092FDC5828}">
      <dsp:nvSpPr>
        <dsp:cNvPr id="0" name=""/>
        <dsp:cNvSpPr/>
      </dsp:nvSpPr>
      <dsp:spPr>
        <a:xfrm>
          <a:off x="851785" y="1609089"/>
          <a:ext cx="3848242"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Kicking, pinching, choking, hair pulling, or burning</a:t>
          </a:r>
        </a:p>
      </dsp:txBody>
      <dsp:txXfrm>
        <a:off x="851785" y="1609089"/>
        <a:ext cx="3848242" cy="804545"/>
      </dsp:txXfrm>
    </dsp:sp>
    <dsp:sp modelId="{EF625F03-7C97-470D-8C69-2B6FC08A23FF}">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82E60-28CB-4803-A813-FD5C93780E07}">
      <dsp:nvSpPr>
        <dsp:cNvPr id="0" name=""/>
        <dsp:cNvSpPr/>
      </dsp:nvSpPr>
      <dsp:spPr>
        <a:xfrm>
          <a:off x="559333" y="2815907"/>
          <a:ext cx="4140694" cy="8045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Use of drugs or physical restraints, force-feeding, reckless driving, physical punishment</a:t>
          </a:r>
        </a:p>
      </dsp:txBody>
      <dsp:txXfrm>
        <a:off x="559333" y="2815907"/>
        <a:ext cx="4140694" cy="804545"/>
      </dsp:txXfrm>
    </dsp:sp>
    <dsp:sp modelId="{303BA794-DB27-4EA2-BCF6-292A220F306E}">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BF82C-D031-4348-89B0-B31D0878916D}">
      <dsp:nvSpPr>
        <dsp:cNvPr id="0" name=""/>
        <dsp:cNvSpPr/>
      </dsp:nvSpPr>
      <dsp:spPr>
        <a:xfrm>
          <a:off x="0" y="22820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Complaint</a:t>
          </a:r>
        </a:p>
      </dsp:txBody>
      <dsp:txXfrm>
        <a:off x="23388" y="251593"/>
        <a:ext cx="4707786" cy="432338"/>
      </dsp:txXfrm>
    </dsp:sp>
    <dsp:sp modelId="{0612866E-B28B-4D98-9A5B-907024A83051}">
      <dsp:nvSpPr>
        <dsp:cNvPr id="0" name=""/>
        <dsp:cNvSpPr/>
      </dsp:nvSpPr>
      <dsp:spPr>
        <a:xfrm>
          <a:off x="0" y="76780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Unexplained or poorly explained injuries</a:t>
          </a:r>
        </a:p>
      </dsp:txBody>
      <dsp:txXfrm>
        <a:off x="23388" y="791188"/>
        <a:ext cx="4707786" cy="432338"/>
      </dsp:txXfrm>
    </dsp:sp>
    <dsp:sp modelId="{2127F50A-D78C-42DF-88C6-92945F09D170}">
      <dsp:nvSpPr>
        <dsp:cNvPr id="0" name=""/>
        <dsp:cNvSpPr/>
      </dsp:nvSpPr>
      <dsp:spPr>
        <a:xfrm>
          <a:off x="0" y="124691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Fractures, sprains, dislocations, bleeding</a:t>
          </a:r>
        </a:p>
        <a:p>
          <a:pPr marL="171450" lvl="1" indent="-171450" algn="l" defTabSz="711200">
            <a:lnSpc>
              <a:spcPct val="90000"/>
            </a:lnSpc>
            <a:spcBef>
              <a:spcPct val="0"/>
            </a:spcBef>
            <a:spcAft>
              <a:spcPct val="20000"/>
            </a:spcAft>
            <a:buChar char="•"/>
          </a:pPr>
          <a:r>
            <a:rPr lang="en-US" sz="1600" kern="1200" dirty="0"/>
            <a:t>Bruises, bites, cuts, sores, burns, scars, head trauma</a:t>
          </a:r>
        </a:p>
      </dsp:txBody>
      <dsp:txXfrm>
        <a:off x="0" y="1246915"/>
        <a:ext cx="4754562" cy="499904"/>
      </dsp:txXfrm>
    </dsp:sp>
    <dsp:sp modelId="{FD8004AC-5D8A-450F-9C0C-7635A06BA1CE}">
      <dsp:nvSpPr>
        <dsp:cNvPr id="0" name=""/>
        <dsp:cNvSpPr/>
      </dsp:nvSpPr>
      <dsp:spPr>
        <a:xfrm>
          <a:off x="0" y="174682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Behavior Changes</a:t>
          </a:r>
        </a:p>
      </dsp:txBody>
      <dsp:txXfrm>
        <a:off x="23388" y="1770208"/>
        <a:ext cx="4707786" cy="432338"/>
      </dsp:txXfrm>
    </dsp:sp>
    <dsp:sp modelId="{0CBDD9D9-4A90-4824-81B7-A38092E108DC}">
      <dsp:nvSpPr>
        <dsp:cNvPr id="0" name=""/>
        <dsp:cNvSpPr/>
      </dsp:nvSpPr>
      <dsp:spPr>
        <a:xfrm>
          <a:off x="0" y="2225935"/>
          <a:ext cx="4754562"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Withdrawal, aggression, regression, depression</a:t>
          </a:r>
        </a:p>
        <a:p>
          <a:pPr marL="171450" lvl="1" indent="-171450" algn="l" defTabSz="711200">
            <a:lnSpc>
              <a:spcPct val="90000"/>
            </a:lnSpc>
            <a:spcBef>
              <a:spcPct val="0"/>
            </a:spcBef>
            <a:spcAft>
              <a:spcPct val="20000"/>
            </a:spcAft>
            <a:buChar char="•"/>
          </a:pPr>
          <a:r>
            <a:rPr lang="en-US" sz="1600" kern="1200" dirty="0"/>
            <a:t>Substance abuse, attempts to escape, wariness, fear</a:t>
          </a:r>
        </a:p>
      </dsp:txBody>
      <dsp:txXfrm>
        <a:off x="0" y="2225935"/>
        <a:ext cx="4754562" cy="499904"/>
      </dsp:txXfrm>
    </dsp:sp>
    <dsp:sp modelId="{485B3759-CD38-4784-8620-00251C5D2F74}">
      <dsp:nvSpPr>
        <dsp:cNvPr id="0" name=""/>
        <dsp:cNvSpPr/>
      </dsp:nvSpPr>
      <dsp:spPr>
        <a:xfrm>
          <a:off x="0" y="2725840"/>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Sudden Changes</a:t>
          </a:r>
        </a:p>
      </dsp:txBody>
      <dsp:txXfrm>
        <a:off x="23388" y="2749228"/>
        <a:ext cx="4707786" cy="432338"/>
      </dsp:txXfrm>
    </dsp:sp>
    <dsp:sp modelId="{C9E0B0C6-79F4-483E-8880-9189ABE2A60B}">
      <dsp:nvSpPr>
        <dsp:cNvPr id="0" name=""/>
        <dsp:cNvSpPr/>
      </dsp:nvSpPr>
      <dsp:spPr>
        <a:xfrm>
          <a:off x="0" y="3204955"/>
          <a:ext cx="4754562"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Weight loss, tooth loss, or hair loss</a:t>
          </a:r>
        </a:p>
      </dsp:txBody>
      <dsp:txXfrm>
        <a:off x="0" y="3204955"/>
        <a:ext cx="4754562" cy="347760"/>
      </dsp:txXfrm>
    </dsp:sp>
    <dsp:sp modelId="{05AC2ABA-B2C3-4D5D-B63F-1C4727D2F1AC}">
      <dsp:nvSpPr>
        <dsp:cNvPr id="0" name=""/>
        <dsp:cNvSpPr/>
      </dsp:nvSpPr>
      <dsp:spPr>
        <a:xfrm>
          <a:off x="0" y="3552715"/>
          <a:ext cx="4754562" cy="47911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Other</a:t>
          </a:r>
        </a:p>
      </dsp:txBody>
      <dsp:txXfrm>
        <a:off x="23388" y="3576103"/>
        <a:ext cx="4707786" cy="432338"/>
      </dsp:txXfrm>
    </dsp:sp>
    <dsp:sp modelId="{5F23CCFA-B9B6-4A52-AC7F-2597F383104D}">
      <dsp:nvSpPr>
        <dsp:cNvPr id="0" name=""/>
        <dsp:cNvSpPr/>
      </dsp:nvSpPr>
      <dsp:spPr>
        <a:xfrm>
          <a:off x="0" y="4031831"/>
          <a:ext cx="4754562"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Different explanations for injuries</a:t>
          </a:r>
        </a:p>
        <a:p>
          <a:pPr marL="171450" lvl="1" indent="-171450" algn="l" defTabSz="711200">
            <a:lnSpc>
              <a:spcPct val="90000"/>
            </a:lnSpc>
            <a:spcBef>
              <a:spcPct val="0"/>
            </a:spcBef>
            <a:spcAft>
              <a:spcPct val="20000"/>
            </a:spcAft>
            <a:buChar char="•"/>
          </a:pPr>
          <a:r>
            <a:rPr lang="en-US" sz="1600" kern="1200" dirty="0"/>
            <a:t>Fear of a particular person</a:t>
          </a:r>
        </a:p>
        <a:p>
          <a:pPr marL="171450" lvl="1" indent="-171450" algn="l" defTabSz="711200">
            <a:lnSpc>
              <a:spcPct val="90000"/>
            </a:lnSpc>
            <a:spcBef>
              <a:spcPct val="0"/>
            </a:spcBef>
            <a:spcAft>
              <a:spcPct val="20000"/>
            </a:spcAft>
            <a:buChar char="•"/>
          </a:pPr>
          <a:r>
            <a:rPr lang="en-US" sz="1600" kern="1200" dirty="0"/>
            <a:t>Frequent/suspicious hospitalizations</a:t>
          </a:r>
        </a:p>
        <a:p>
          <a:pPr marL="171450" lvl="1" indent="-171450" algn="l" defTabSz="711200">
            <a:lnSpc>
              <a:spcPct val="90000"/>
            </a:lnSpc>
            <a:spcBef>
              <a:spcPct val="0"/>
            </a:spcBef>
            <a:spcAft>
              <a:spcPct val="20000"/>
            </a:spcAft>
            <a:buChar char="•"/>
          </a:pPr>
          <a:r>
            <a:rPr lang="en-US" sz="1600" kern="1200" dirty="0"/>
            <a:t>Delays in treatment</a:t>
          </a:r>
        </a:p>
      </dsp:txBody>
      <dsp:txXfrm>
        <a:off x="0" y="4031831"/>
        <a:ext cx="4754562" cy="9998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46F56-D6A2-4859-811F-723BC5B6C811}">
      <dsp:nvSpPr>
        <dsp:cNvPr id="0" name=""/>
        <dsp:cNvSpPr/>
      </dsp:nvSpPr>
      <dsp:spPr>
        <a:xfrm>
          <a:off x="0" y="3011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Complaint</a:t>
          </a:r>
        </a:p>
      </dsp:txBody>
      <dsp:txXfrm>
        <a:off x="40094" y="70205"/>
        <a:ext cx="4674374" cy="741151"/>
      </dsp:txXfrm>
    </dsp:sp>
    <dsp:sp modelId="{E1377610-C057-4291-898F-410D8FFCD588}">
      <dsp:nvSpPr>
        <dsp:cNvPr id="0" name=""/>
        <dsp:cNvSpPr/>
      </dsp:nvSpPr>
      <dsp:spPr>
        <a:xfrm>
          <a:off x="0" y="95513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Injuries</a:t>
          </a:r>
        </a:p>
      </dsp:txBody>
      <dsp:txXfrm>
        <a:off x="40094" y="995225"/>
        <a:ext cx="4674374" cy="741151"/>
      </dsp:txXfrm>
    </dsp:sp>
    <dsp:sp modelId="{20A34DD6-702E-4D1E-8644-7BB3FDF92CFB}">
      <dsp:nvSpPr>
        <dsp:cNvPr id="0" name=""/>
        <dsp:cNvSpPr/>
      </dsp:nvSpPr>
      <dsp:spPr>
        <a:xfrm>
          <a:off x="0" y="1880151"/>
          <a:ext cx="4754562" cy="8213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Behavior Changes</a:t>
          </a:r>
        </a:p>
      </dsp:txBody>
      <dsp:txXfrm>
        <a:off x="40094" y="1920245"/>
        <a:ext cx="4674374" cy="741151"/>
      </dsp:txXfrm>
    </dsp:sp>
    <dsp:sp modelId="{57B5EB4F-D04A-4D9C-92B9-24B361F2A71B}">
      <dsp:nvSpPr>
        <dsp:cNvPr id="0" name=""/>
        <dsp:cNvSpPr/>
      </dsp:nvSpPr>
      <dsp:spPr>
        <a:xfrm>
          <a:off x="0" y="2701491"/>
          <a:ext cx="4754562" cy="2347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957"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Inappropriate, unusual, or aggressive behavior</a:t>
          </a:r>
        </a:p>
        <a:p>
          <a:pPr marL="285750" lvl="1" indent="-285750" algn="l" defTabSz="1244600">
            <a:lnSpc>
              <a:spcPct val="90000"/>
            </a:lnSpc>
            <a:spcBef>
              <a:spcPct val="0"/>
            </a:spcBef>
            <a:spcAft>
              <a:spcPct val="20000"/>
            </a:spcAft>
            <a:buChar char="•"/>
          </a:pPr>
          <a:r>
            <a:rPr lang="en-US" sz="2800" kern="1200" dirty="0"/>
            <a:t>Bedwetting, sleep disruptions</a:t>
          </a:r>
        </a:p>
        <a:p>
          <a:pPr marL="285750" lvl="1" indent="-285750" algn="l" defTabSz="1244600">
            <a:lnSpc>
              <a:spcPct val="90000"/>
            </a:lnSpc>
            <a:spcBef>
              <a:spcPct val="0"/>
            </a:spcBef>
            <a:spcAft>
              <a:spcPct val="20000"/>
            </a:spcAft>
            <a:buChar char="•"/>
          </a:pPr>
          <a:r>
            <a:rPr lang="en-US" sz="2800" kern="1200" dirty="0"/>
            <a:t>Fear of the dark, avoids undressing, overdresses</a:t>
          </a:r>
        </a:p>
      </dsp:txBody>
      <dsp:txXfrm>
        <a:off x="0" y="2701491"/>
        <a:ext cx="4754562" cy="2347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8796EA6-6F25-4F19-87BA-7ADCC16DAEFF}" type="datetimeFigureOut">
              <a:rPr lang="en-US" smtClean="0"/>
              <a:t>05/11/2018</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39C172E-A8B5-46F6-B05C-DFA3E2E0F207}" type="datetimeFigureOut">
              <a:rPr lang="en-US" smtClean="0"/>
              <a:t>05/11/2018</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dcourts.gov/family/forms/ccgn013.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ourts.state.md.us/sites/default/files/import/family/forms/ccgn013.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ourts.state.md.us/family/guardianship/videoseries/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urts.state.md.us/family/guardianship/videoseries/decisionmaking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ourts.state.md.us/family/guardianship/videoseries/ethicalconsideratio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ourts.state.md.us/family/guardianship/videoseries/medicaldecis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2.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dhr.maryland.gov/local-office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aging.maryland.gov/Documents/AAADirectoryFeb2017.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rylandaccesspoint.inf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ourts.state.md.us/family/guardianship/videoseries/abuseneglect"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ourts.state.md.us/family/guardianship/videoseries/signsofneglect"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ourts.state.md.us/family/guardianship/videoseries/signsofselfneglec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ourts.state.md.us/family/guardianship/videoseries/respondingtoabuseandneglec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ourts.state.md.us/family/guardianship/videoseries/howtopreventabuseandneglec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mdcourts.gov/family/forms/ccgn022.pdf"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www.courts.state.md.us/sites/default/files/court-forms/ccgn029.pdf" TargetMode="External"/><Relationship Id="rId4" Type="http://schemas.openxmlformats.org/officeDocument/2006/relationships/hyperlink" Target="https://www.courts.state.md.us/sites/default/files/court-forms/ccgn028.pdf"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ourts.state.md.us/sites/default/files/court-forms/ccgn026.pdf"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courts.state.md.us/sites/default/files/import/family/forms/ccgn030.pdf" TargetMode="External"/><Relationship Id="rId4" Type="http://schemas.openxmlformats.org/officeDocument/2006/relationships/hyperlink" Target="https://www.courts.state.md.us/sites/default/files/court-forms/ccgn027.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12.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ourts.state.md.us/sites/default/files/import/family/forms/ccgn031.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agreeing to serve as guardian of a disabled person.  The court chose you because you were the best person for the job and appreciates the commitment you made.  </a:t>
            </a:r>
          </a:p>
          <a:p>
            <a:endParaRPr lang="en-US" dirty="0"/>
          </a:p>
          <a:p>
            <a:endParaRPr lang="en-US" dirty="0"/>
          </a:p>
          <a:p>
            <a:r>
              <a:rPr lang="en-US" i="1" dirty="0"/>
              <a:t>This program </a:t>
            </a:r>
            <a:r>
              <a:rPr lang="en-US" i="1" baseline="0" dirty="0"/>
              <a:t>was developed by the Guardianship/Vulnerable Adults Workgroup of the Maryland Judicial Council’s Domestic Law Committee.</a:t>
            </a:r>
            <a:endParaRPr lang="en-US" i="1" dirty="0"/>
          </a:p>
          <a:p>
            <a:endParaRPr lang="en-US" dirty="0"/>
          </a:p>
          <a:p>
            <a:r>
              <a:rPr lang="en-US" dirty="0"/>
              <a:t>Rev. 05.2018</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There are other parties who play an important role in a guardianship, these include:</a:t>
            </a:r>
          </a:p>
          <a:p>
            <a:pPr lvl="0"/>
            <a:endParaRPr lang="en-US" sz="1200" b="1" dirty="0"/>
          </a:p>
          <a:p>
            <a:pPr marL="275434" indent="-275434">
              <a:buFont typeface="Arial" panose="020B0604020202020204" pitchFamily="34" charset="0"/>
              <a:buChar char="•"/>
            </a:pPr>
            <a:r>
              <a:rPr lang="en-US" sz="1200" b="1" dirty="0"/>
              <a:t>Family members and friends of the disabled person</a:t>
            </a:r>
            <a:r>
              <a:rPr lang="en-US" sz="1200" dirty="0"/>
              <a:t> – People other than interested persons who can give insight into the disabled person’s preferences, wishes, beliefs, and values.  People who interact with the disabled person on a regular basis can also help you monitor the disabled person’s well-being.</a:t>
            </a:r>
          </a:p>
          <a:p>
            <a:pPr marL="275434" indent="-275434">
              <a:buFont typeface="Arial" panose="020B0604020202020204" pitchFamily="34" charset="0"/>
              <a:buChar char="•"/>
            </a:pPr>
            <a:r>
              <a:rPr lang="en-US" sz="1200" b="1" dirty="0"/>
              <a:t>Health care and other service providers</a:t>
            </a:r>
            <a:r>
              <a:rPr lang="en-US" sz="1200" dirty="0"/>
              <a:t> – This includes, but is not limited to, doctors, therapists, staff at medical or residential facilities, clergy, and anyone else who interacts with the disabled person on a regular basis and can help you monitor the disabled person’s care and well-being.</a:t>
            </a:r>
          </a:p>
          <a:p>
            <a:pPr defTabSz="931717">
              <a:defRPr/>
            </a:pPr>
            <a:endParaRPr lang="en-US" sz="1200"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dirty="0"/>
          </a:p>
        </p:txBody>
      </p:sp>
    </p:spTree>
    <p:extLst>
      <p:ext uri="{BB962C8B-B14F-4D97-AF65-F5344CB8AC3E}">
        <p14:creationId xmlns:p14="http://schemas.microsoft.com/office/powerpoint/2010/main" val="62583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11</a:t>
            </a:fld>
            <a:endParaRPr lang="en-US" dirty="0"/>
          </a:p>
        </p:txBody>
      </p:sp>
    </p:spTree>
    <p:extLst>
      <p:ext uri="{BB962C8B-B14F-4D97-AF65-F5344CB8AC3E}">
        <p14:creationId xmlns:p14="http://schemas.microsoft.com/office/powerpoint/2010/main" val="418893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court will grant a guardian of the person only the powers necessary to provide for the demonstrated needs of the disabled person.  In other words, the court may limit the types of decisions a guardian of the person is allowed to make.  </a:t>
            </a:r>
          </a:p>
          <a:p>
            <a:r>
              <a:rPr lang="en-US" dirty="0"/>
              <a:t> </a:t>
            </a:r>
          </a:p>
          <a:p>
            <a:r>
              <a:rPr lang="en-US" dirty="0"/>
              <a:t>Your powers and duties as guardian of the person are laid out in the </a:t>
            </a:r>
            <a:r>
              <a:rPr lang="en-US" b="1" dirty="0"/>
              <a:t>Guardianship Order</a:t>
            </a:r>
            <a:r>
              <a:rPr lang="en-US" dirty="0"/>
              <a:t>.  It is your responsibility to understand what the order says and what you can and cannot do as a guardian. The order is also proof to others that you have been appointed as guardian of the person and what authority you have.</a:t>
            </a:r>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dirty="0"/>
          </a:p>
        </p:txBody>
      </p:sp>
    </p:spTree>
    <p:extLst>
      <p:ext uri="{BB962C8B-B14F-4D97-AF65-F5344CB8AC3E}">
        <p14:creationId xmlns:p14="http://schemas.microsoft.com/office/powerpoint/2010/main" val="491992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15058"/>
          </a:xfrm>
        </p:spPr>
        <p:txBody>
          <a:bodyPr/>
          <a:lstStyle/>
          <a:p>
            <a:pPr marL="174697" indent="-174697">
              <a:buFont typeface="Arial" panose="020B0604020202020204" pitchFamily="34" charset="0"/>
              <a:buChar char="•"/>
            </a:pPr>
            <a:r>
              <a:rPr lang="en-US" b="1" dirty="0"/>
              <a:t>Determine where the disabled person lives – </a:t>
            </a:r>
            <a:r>
              <a:rPr lang="en-US" dirty="0"/>
              <a:t>Determining the best place for the disabled person to live based on his or her needs and wishes.  Housing options include assisted living facilities, or group homes, or living with a relative.  Even if granted this power, you must ask the court for permission to move the disabled person from one type of housing to another, or to another jurisdiction (county) or state.</a:t>
            </a:r>
          </a:p>
          <a:p>
            <a:pPr marL="174697" indent="-174697">
              <a:buFont typeface="Arial" panose="020B0604020202020204" pitchFamily="34" charset="0"/>
              <a:buChar char="•"/>
            </a:pPr>
            <a:r>
              <a:rPr lang="en-US" b="1" dirty="0"/>
              <a:t>Provide for the disabled person’s care, comfort, and maintenance – </a:t>
            </a:r>
            <a:r>
              <a:rPr lang="en-US" dirty="0"/>
              <a:t>Taking care of the disabled person’s food, clothing, social, recreational, and training or educational needs. </a:t>
            </a:r>
          </a:p>
          <a:p>
            <a:pPr marL="174697" indent="-174697">
              <a:buFont typeface="Arial" panose="020B0604020202020204" pitchFamily="34" charset="0"/>
              <a:buChar char="•"/>
            </a:pPr>
            <a:r>
              <a:rPr lang="en-US" b="1" dirty="0"/>
              <a:t>Care for the disabled person’s personal effects – </a:t>
            </a:r>
            <a:r>
              <a:rPr lang="en-US" dirty="0"/>
              <a:t>Taking reasonable care of the disabled person’s clothing, furniture, vehicles, and other personal items and taking steps to protect the disabled person’s property if needed.</a:t>
            </a:r>
          </a:p>
          <a:p>
            <a:pPr marL="174697" indent="-174697">
              <a:buFont typeface="Arial" panose="020B0604020202020204" pitchFamily="34" charset="0"/>
              <a:buChar char="•"/>
            </a:pPr>
            <a:r>
              <a:rPr lang="en-US" b="1" dirty="0"/>
              <a:t>Arrange for services and care </a:t>
            </a:r>
            <a:r>
              <a:rPr lang="en-US" dirty="0"/>
              <a:t>– Pursuing government or private services and resources that promote the independence, well-being, and safety of the disabled person. Some government benefits must be applied for and someone will need to apply for them on behalf of the disabled person.  If the disabled person has a guardian of the property or another person handling his or her financial affairs, contact that person about applying for those benefits.</a:t>
            </a:r>
          </a:p>
          <a:p>
            <a:pPr marL="174697" indent="-174697">
              <a:buFont typeface="Arial" panose="020B0604020202020204" pitchFamily="34" charset="0"/>
              <a:buChar char="•"/>
            </a:pPr>
            <a:r>
              <a:rPr lang="en-US" b="1" dirty="0"/>
              <a:t>Request funds for the disabled person’s care from the guardian of the property </a:t>
            </a:r>
            <a:r>
              <a:rPr lang="en-US" dirty="0"/>
              <a:t>(if one is appointed) – Taking steps to compel a guardian of the property to apply funds from the guardianship estate for the disabled person’s care, comfort, and maintenance. </a:t>
            </a:r>
          </a:p>
          <a:p>
            <a:pPr marL="174697" indent="-174697">
              <a:buFont typeface="Arial" panose="020B0604020202020204" pitchFamily="34" charset="0"/>
              <a:buChar char="•"/>
            </a:pPr>
            <a:r>
              <a:rPr lang="en-US" b="1" dirty="0"/>
              <a:t>Give necessary consent or approval for medical or other professional care – </a:t>
            </a:r>
            <a:r>
              <a:rPr lang="en-US" dirty="0"/>
              <a:t>Coordinating and giving consent to allow the disabled person to receive medical or other professional care, treatment, counseling, or services.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13</a:t>
            </a:fld>
            <a:endParaRPr lang="en-US" dirty="0"/>
          </a:p>
        </p:txBody>
      </p:sp>
    </p:spTree>
    <p:extLst>
      <p:ext uri="{BB962C8B-B14F-4D97-AF65-F5344CB8AC3E}">
        <p14:creationId xmlns:p14="http://schemas.microsoft.com/office/powerpoint/2010/main" val="24519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other things that you cannot do without prior court approval.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Which form?</a:t>
            </a:r>
          </a:p>
          <a:p>
            <a:pPr marL="171450" indent="-171450">
              <a:buFont typeface="Arial" panose="020B0604020202020204" pitchFamily="34" charset="0"/>
              <a:buChar char="•"/>
            </a:pPr>
            <a:r>
              <a:rPr lang="en-US" dirty="0"/>
              <a:t>Motion for Appropriate Relief - Guardianship Proceeding (CC-GN-032): </a:t>
            </a:r>
            <a:r>
              <a:rPr lang="en-US" dirty="0">
                <a:hlinkClick r:id="rId3"/>
              </a:rPr>
              <a:t>https://www.courts.state.md.us/sites/default/files/import/family/forms/ccgn032.pdf</a:t>
            </a:r>
            <a:r>
              <a:rPr lang="en-US" dirty="0"/>
              <a: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dirty="0"/>
          </a:p>
        </p:txBody>
      </p:sp>
    </p:spTree>
    <p:extLst>
      <p:ext uri="{BB962C8B-B14F-4D97-AF65-F5344CB8AC3E}">
        <p14:creationId xmlns:p14="http://schemas.microsoft.com/office/powerpoint/2010/main" val="294931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must file an </a:t>
            </a:r>
            <a:r>
              <a:rPr lang="en-US" b="1" dirty="0"/>
              <a:t>Annual Report of Guardian of Disabled Person each year</a:t>
            </a:r>
            <a:r>
              <a:rPr lang="en-US" dirty="0"/>
              <a:t> </a:t>
            </a:r>
            <a:r>
              <a:rPr lang="en-US" b="1" dirty="0"/>
              <a:t>within 60 days of the appointment date</a:t>
            </a:r>
            <a:r>
              <a:rPr lang="en-US" dirty="0"/>
              <a:t>.  For example, if you were appointed as guardian on March 1, 2017, your first annual report would be due not later than April 30, 2018.  Use: Form CC-GN-013, </a:t>
            </a:r>
            <a:r>
              <a:rPr lang="en-US" b="1" dirty="0"/>
              <a:t>Annual Report of Guardian of Disabled Person </a:t>
            </a:r>
            <a:r>
              <a:rPr lang="en-US" dirty="0"/>
              <a:t>(</a:t>
            </a:r>
            <a:r>
              <a:rPr lang="en-US" u="sng" dirty="0">
                <a:hlinkClick r:id="rId3"/>
              </a:rPr>
              <a:t>http://www.mdcourts.gov/family/forms/ccgn013.pdf</a:t>
            </a:r>
            <a:r>
              <a:rPr lang="en-US" dirty="0"/>
              <a:t>).</a:t>
            </a:r>
            <a:br>
              <a:rPr lang="en-US" dirty="0"/>
            </a:br>
            <a:endParaRPr lang="en-US" dirty="0"/>
          </a:p>
          <a:p>
            <a:r>
              <a:rPr lang="en-US" dirty="0"/>
              <a:t>The court uses the report to monitor the disabled person’s residence and well-being and to make sure you are performing your guardianship duties.  If you do not file the Annual Report on time or fail to address problems with the report, you will be asked to explain why your report was not filed properly and explain why you should not be removed as guardian. </a:t>
            </a:r>
          </a:p>
          <a:p>
            <a:endParaRPr lang="en-US" dirty="0"/>
          </a:p>
          <a:p>
            <a:r>
              <a:rPr lang="en-US" b="1" dirty="0"/>
              <a:t>Which form?</a:t>
            </a:r>
          </a:p>
          <a:p>
            <a:pPr marL="171450" indent="-171450">
              <a:buFont typeface="Arial" panose="020B0604020202020204" pitchFamily="34" charset="0"/>
              <a:buChar char="•"/>
            </a:pPr>
            <a:r>
              <a:rPr lang="en-US" dirty="0"/>
              <a:t>Annual Report of Guardian of Disabled Person (CC-GN-013): </a:t>
            </a:r>
            <a:r>
              <a:rPr lang="en-US" dirty="0">
                <a:hlinkClick r:id="rId4"/>
              </a:rPr>
              <a:t>https://www.courts.state.md.us/sites/default/files/import/family/forms/ccgn013.pdf</a:t>
            </a:r>
            <a:r>
              <a:rPr lang="en-US" dirty="0"/>
              <a:t> </a:t>
            </a:r>
          </a:p>
          <a:p>
            <a:endParaRPr lang="en-US" dirty="0"/>
          </a:p>
          <a:p>
            <a:r>
              <a:rPr lang="en-US" dirty="0"/>
              <a:t>Complete the entire form.  Write “not applicable” in sections where you have no information to include.</a:t>
            </a:r>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dirty="0"/>
          </a:p>
        </p:txBody>
      </p:sp>
    </p:spTree>
    <p:extLst>
      <p:ext uri="{BB962C8B-B14F-4D97-AF65-F5344CB8AC3E}">
        <p14:creationId xmlns:p14="http://schemas.microsoft.com/office/powerpoint/2010/main" val="1812578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guardian of the person, you are responsible for making decisions that affect the safety, health, and well-being of the disabled person.   Some decisions will be easy, but some may be more difficult.  There are issues and concepts that should inform how you perform your duties as guardian. </a:t>
            </a:r>
          </a:p>
          <a:p>
            <a:endParaRPr lang="en-US" sz="1100" dirty="0"/>
          </a:p>
          <a:p>
            <a:r>
              <a:rPr lang="en-US" sz="1100" b="1" dirty="0"/>
              <a:t>Guardian Video Series: Decision-Making for a Disabled Person</a:t>
            </a:r>
          </a:p>
          <a:p>
            <a:r>
              <a:rPr lang="en-US" sz="1100" dirty="0">
                <a:hlinkClick r:id="rId3"/>
              </a:rPr>
              <a:t>https://www.courts.state.md.us/family/guardianship/videoseries/decisionmaking</a:t>
            </a:r>
            <a:r>
              <a:rPr lang="en-US" sz="1100" dirty="0"/>
              <a:t> </a:t>
            </a:r>
          </a:p>
          <a:p>
            <a:endParaRPr lang="en-US" sz="1100" dirty="0"/>
          </a:p>
        </p:txBody>
      </p:sp>
      <p:sp>
        <p:nvSpPr>
          <p:cNvPr id="4" name="Slide Number Placeholder 3"/>
          <p:cNvSpPr>
            <a:spLocks noGrp="1"/>
          </p:cNvSpPr>
          <p:nvPr>
            <p:ph type="sldNum" sz="quarter" idx="10"/>
          </p:nvPr>
        </p:nvSpPr>
        <p:spPr/>
        <p:txBody>
          <a:bodyPr/>
          <a:lstStyle/>
          <a:p>
            <a:fld id="{CF2FD335-6D8E-486A-8F5F-DFC7325903FF}" type="slidenum">
              <a:rPr lang="en-US" smtClean="0"/>
              <a:t>16</a:t>
            </a:fld>
            <a:endParaRPr lang="en-US" dirty="0"/>
          </a:p>
        </p:txBody>
      </p:sp>
    </p:spTree>
    <p:extLst>
      <p:ext uri="{BB962C8B-B14F-4D97-AF65-F5344CB8AC3E}">
        <p14:creationId xmlns:p14="http://schemas.microsoft.com/office/powerpoint/2010/main" val="164422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Making decisions as guardian does not come naturally to most people. You must engage in a specific thought process for every decision made.  In the legal world, the thought processes are called decision-making standards.  There are four different standards.</a:t>
            </a:r>
          </a:p>
          <a:p>
            <a:endParaRPr lang="en-US" dirty="0"/>
          </a:p>
          <a:p>
            <a:r>
              <a:rPr lang="en-US" b="1" dirty="0"/>
              <a:t>Guardian Video Series: Decision-Making Standards</a:t>
            </a:r>
          </a:p>
          <a:p>
            <a:r>
              <a:rPr lang="en-US" dirty="0">
                <a:hlinkClick r:id="rId3"/>
              </a:rPr>
              <a:t>https://www.courts.state.md.us/family/guardianship/videoseries/decisionmakingstandards</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17</a:t>
            </a:fld>
            <a:endParaRPr lang="en-US"/>
          </a:p>
        </p:txBody>
      </p:sp>
    </p:spTree>
    <p:extLst>
      <p:ext uri="{BB962C8B-B14F-4D97-AF65-F5344CB8AC3E}">
        <p14:creationId xmlns:p14="http://schemas.microsoft.com/office/powerpoint/2010/main" val="347092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p:spPr>
        <p:txBody>
          <a:bodyPr/>
          <a:lstStyle/>
          <a:p>
            <a:r>
              <a:rPr lang="en-US" b="1" u="none" kern="1200" dirty="0">
                <a:solidFill>
                  <a:schemeClr val="tx1"/>
                </a:solidFill>
                <a:effectLst/>
                <a:latin typeface="+mn-lt"/>
                <a:ea typeface="+mn-ea"/>
                <a:cs typeface="+mn-cs"/>
              </a:rPr>
              <a:t>Substituted judgment </a:t>
            </a:r>
            <a:r>
              <a:rPr lang="en-US" kern="1200" dirty="0">
                <a:solidFill>
                  <a:schemeClr val="tx1"/>
                </a:solidFill>
                <a:effectLst/>
                <a:latin typeface="+mn-lt"/>
                <a:ea typeface="+mn-ea"/>
                <a:cs typeface="+mn-cs"/>
              </a:rPr>
              <a:t>is based on what the disabled person would do if he or she had capacity.  This assumes that the disabled person had at one time the ability to make their own decisions.  Some guardians will know the disabled person well enough to have that answer.  He or she would have had conversations with the disabled person before they lost capacity or the disabled person let their wishes be known in a will, living will, contract, or other document.  </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If you do not know how the disabled person would decide, learn about the disabled person’s preferences, values, lifestyle and behaviors. Learn about decisions he or she made before losing capacity. Speak with people who know the disabled person’s preferences. Reach out to family, friends, caregivers, or clergy. Consider the disabled person’s religious, moral, cultural, and ethical beliefs.</a:t>
            </a:r>
          </a:p>
          <a:p>
            <a:r>
              <a:rPr lang="en-US" dirty="0"/>
              <a:t>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18</a:t>
            </a:fld>
            <a:endParaRPr lang="en-US" dirty="0"/>
          </a:p>
        </p:txBody>
      </p:sp>
    </p:spTree>
    <p:extLst>
      <p:ext uri="{BB962C8B-B14F-4D97-AF65-F5344CB8AC3E}">
        <p14:creationId xmlns:p14="http://schemas.microsoft.com/office/powerpoint/2010/main" val="1359966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Best</a:t>
            </a:r>
            <a:r>
              <a:rPr lang="en-US" sz="1200" b="1" kern="1200" baseline="0" dirty="0">
                <a:solidFill>
                  <a:schemeClr val="tx1"/>
                </a:solidFill>
                <a:effectLst/>
                <a:latin typeface="+mn-lt"/>
                <a:ea typeface="+mn-ea"/>
                <a:cs typeface="+mn-cs"/>
              </a:rPr>
              <a:t> Interest </a:t>
            </a:r>
            <a:r>
              <a:rPr lang="en-US" sz="1200" b="0" kern="1200" baseline="0" dirty="0">
                <a:solidFill>
                  <a:schemeClr val="tx1"/>
                </a:solidFill>
                <a:effectLst/>
                <a:latin typeface="+mn-lt"/>
                <a:ea typeface="+mn-ea"/>
                <a:cs typeface="+mn-cs"/>
              </a:rPr>
              <a:t>Standard is u</a:t>
            </a:r>
            <a:r>
              <a:rPr lang="en-US" sz="1200" b="0" kern="1200" dirty="0">
                <a:solidFill>
                  <a:schemeClr val="tx1"/>
                </a:solidFill>
                <a:effectLst/>
                <a:latin typeface="+mn-lt"/>
                <a:ea typeface="+mn-ea"/>
                <a:cs typeface="+mn-cs"/>
              </a:rPr>
              <a:t>sed</a:t>
            </a:r>
            <a:r>
              <a:rPr lang="en-US"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don’t know how the disabled person would act or when the disabled person never had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Acting in the disabled person’s best interest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Weighing the benefits against the burdens an act or decision will have on the disabled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Considering all possibilities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Choosing the option that has the most benefit and results in the least harm to the disabled person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You may need to get independent opinions from experts such as doctors, social workers, attorneys, or government agencies.</a:t>
            </a:r>
          </a:p>
          <a:p>
            <a:endParaRPr lang="en-US" dirty="0"/>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19</a:t>
            </a:fld>
            <a:endParaRPr lang="en-US"/>
          </a:p>
        </p:txBody>
      </p:sp>
    </p:spTree>
    <p:extLst>
      <p:ext uri="{BB962C8B-B14F-4D97-AF65-F5344CB8AC3E}">
        <p14:creationId xmlns:p14="http://schemas.microsoft.com/office/powerpoint/2010/main" val="163378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training will cover your general role and responsibilities as guardian of the person of a disabled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b="1" u="none" kern="1200" dirty="0">
                <a:solidFill>
                  <a:schemeClr val="tx1"/>
                </a:solidFill>
                <a:effectLst/>
                <a:latin typeface="+mn-lt"/>
                <a:ea typeface="+mn-ea"/>
                <a:cs typeface="+mn-cs"/>
              </a:rPr>
              <a:t>least restrictive alternative </a:t>
            </a:r>
            <a:r>
              <a:rPr lang="en-US" sz="1200" kern="1200" dirty="0">
                <a:solidFill>
                  <a:schemeClr val="tx1"/>
                </a:solidFill>
                <a:effectLst/>
                <a:latin typeface="+mn-lt"/>
                <a:ea typeface="+mn-ea"/>
                <a:cs typeface="+mn-cs"/>
              </a:rPr>
              <a:t>means choosing the option that meets the needs of the disabled person, but places the fewest limits on his or her independence and dignity.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use this standard, it helps to know the disabled person’s preferences and get professional opinions. It also helps to know about available community resources.  </a:t>
            </a:r>
          </a:p>
          <a:p>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20</a:t>
            </a:fld>
            <a:endParaRPr lang="en-US" dirty="0"/>
          </a:p>
        </p:txBody>
      </p:sp>
    </p:spTree>
    <p:extLst>
      <p:ext uri="{BB962C8B-B14F-4D97-AF65-F5344CB8AC3E}">
        <p14:creationId xmlns:p14="http://schemas.microsoft.com/office/powerpoint/2010/main" val="182329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guardian of the person, you must give </a:t>
            </a:r>
            <a:r>
              <a:rPr lang="en-US" sz="1200" b="1" dirty="0"/>
              <a:t>informed consent </a:t>
            </a:r>
            <a:r>
              <a:rPr lang="en-US" sz="1200" dirty="0"/>
              <a:t>for the disabled person to receive care, treatment, or services.  This means that you need to know and understand the purpose, risks, benefits, and alternatives to any treatment or service you are considering for the disabled person. Your consent must also be given freely and without coercion or undue influence from others.  </a:t>
            </a:r>
          </a:p>
          <a:p>
            <a:r>
              <a:rPr lang="en-US" sz="1200" dirty="0"/>
              <a:t> </a:t>
            </a:r>
          </a:p>
          <a:p>
            <a:r>
              <a:rPr lang="en-US" sz="1200" b="1" dirty="0"/>
              <a:t>TIP: </a:t>
            </a:r>
            <a:r>
              <a:rPr lang="en-US" sz="1200" dirty="0"/>
              <a:t>While it is good to get input from others, be careful about what information about the disabled person and about his or her condition you share with others. Balance what others need to know against the disabled person’s preferences or interests in privacy.  Consider the disabled person’s past behavior with respect to what kind of personal information they shared with others and known religious or cultural beliefs and values. If you do share personal information about the disabled person with others, talk to them about keeping sensitive information confidential. </a:t>
            </a:r>
          </a:p>
          <a:p>
            <a:endParaRPr lang="en-US" dirty="0"/>
          </a:p>
          <a:p>
            <a:endParaRPr lang="en-US" dirty="0"/>
          </a:p>
        </p:txBody>
      </p:sp>
      <p:sp>
        <p:nvSpPr>
          <p:cNvPr id="4" name="Slide Number Placeholder 3"/>
          <p:cNvSpPr>
            <a:spLocks noGrp="1"/>
          </p:cNvSpPr>
          <p:nvPr>
            <p:ph type="sldNum" sz="quarter" idx="10"/>
          </p:nvPr>
        </p:nvSpPr>
        <p:spPr/>
        <p:txBody>
          <a:bodyPr/>
          <a:lstStyle/>
          <a:p>
            <a:fld id="{44E6AAB4-824F-4552-A824-3FC346399B03}" type="slidenum">
              <a:rPr lang="en-US" smtClean="0"/>
              <a:t>21</a:t>
            </a:fld>
            <a:endParaRPr lang="en-US"/>
          </a:p>
        </p:txBody>
      </p:sp>
    </p:spTree>
    <p:extLst>
      <p:ext uri="{BB962C8B-B14F-4D97-AF65-F5344CB8AC3E}">
        <p14:creationId xmlns:p14="http://schemas.microsoft.com/office/powerpoint/2010/main" val="597021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certain ethical considerations guardians of the person should keep in mind when making decisions for or on behalf of disabled persons:</a:t>
            </a:r>
          </a:p>
          <a:p>
            <a:pPr marL="181240" indent="-181240">
              <a:buFont typeface="Arial" panose="020B0604020202020204" pitchFamily="34" charset="0"/>
              <a:buChar char="•"/>
            </a:pPr>
            <a:r>
              <a:rPr lang="en-US" dirty="0"/>
              <a:t>Guardians shall exercise extreme care and diligence when making decisions on behalf of the disabled person.</a:t>
            </a:r>
          </a:p>
          <a:p>
            <a:pPr marL="181240" indent="-181240">
              <a:buFont typeface="Arial" panose="020B0604020202020204" pitchFamily="34" charset="0"/>
              <a:buChar char="•"/>
            </a:pPr>
            <a:r>
              <a:rPr lang="en-US" dirty="0"/>
              <a:t>Guardians shall exhibit the highest degree of trust, loyalty, and fidelity in the relation to the disabled person.</a:t>
            </a:r>
          </a:p>
          <a:p>
            <a:pPr marL="181240" indent="-181240">
              <a:buFont typeface="Arial" panose="020B0604020202020204" pitchFamily="34" charset="0"/>
              <a:buChar char="•"/>
            </a:pPr>
            <a:r>
              <a:rPr lang="en-US" dirty="0"/>
              <a:t>Guardians shall assume legal custody of the disabled person and shall ensure the disabled person resides in the least restrictive environment possible.</a:t>
            </a:r>
          </a:p>
          <a:p>
            <a:pPr marL="181240" indent="-181240">
              <a:buFont typeface="Arial" panose="020B0604020202020204" pitchFamily="34" charset="0"/>
              <a:buChar char="•"/>
            </a:pPr>
            <a:r>
              <a:rPr lang="en-US" dirty="0"/>
              <a:t>Guardians shall assume the responsibility to provide informed consent on behalf of the disabled person for the provisions of care, treatment, and services and that it is the least restrictive form of intervention.</a:t>
            </a:r>
          </a:p>
          <a:p>
            <a:pPr marL="181240" indent="-181240">
              <a:buFont typeface="Arial" panose="020B0604020202020204" pitchFamily="34" charset="0"/>
              <a:buChar char="•"/>
            </a:pPr>
            <a:r>
              <a:rPr lang="en-US" dirty="0"/>
              <a:t>Guardians have an affirmative obligation to seek termination or limitation of the guardianship whenever indicated.</a:t>
            </a:r>
          </a:p>
          <a:p>
            <a:r>
              <a:rPr lang="en-US" dirty="0"/>
              <a:t> </a:t>
            </a:r>
          </a:p>
          <a:p>
            <a:r>
              <a:rPr lang="en-US" b="1" dirty="0"/>
              <a:t>TIP: </a:t>
            </a:r>
            <a:r>
              <a:rPr lang="en-US" dirty="0"/>
              <a:t>When making a decision for the disabled person, ask yourself what the disabled person would do or what would result in the best outcome for disabled person?  Recognize that what you would do for yourself, may not be what is best for the disabled person. </a:t>
            </a:r>
          </a:p>
          <a:p>
            <a:endParaRPr lang="en-US" sz="1100" dirty="0"/>
          </a:p>
          <a:p>
            <a:r>
              <a:rPr lang="en-US" sz="1100" b="1" dirty="0"/>
              <a:t>Guardian Video Series: Ethical Considerations</a:t>
            </a:r>
          </a:p>
          <a:p>
            <a:r>
              <a:rPr lang="en-US" sz="1100" dirty="0">
                <a:hlinkClick r:id="rId3"/>
              </a:rPr>
              <a:t>https://www.courts.state.md.us/family/guardianship/videoseries/ethicalconsiderations</a:t>
            </a:r>
            <a:r>
              <a:rPr lang="en-US" sz="1100" dirty="0"/>
              <a:t> </a:t>
            </a:r>
          </a:p>
        </p:txBody>
      </p:sp>
      <p:sp>
        <p:nvSpPr>
          <p:cNvPr id="4" name="Slide Number Placeholder 3"/>
          <p:cNvSpPr>
            <a:spLocks noGrp="1"/>
          </p:cNvSpPr>
          <p:nvPr>
            <p:ph type="sldNum" sz="quarter" idx="10"/>
          </p:nvPr>
        </p:nvSpPr>
        <p:spPr/>
        <p:txBody>
          <a:bodyPr/>
          <a:lstStyle/>
          <a:p>
            <a:fld id="{32674CE4-FBD8-4481-AEFB-CA53E599A745}" type="slidenum">
              <a:rPr lang="en-US" smtClean="0"/>
              <a:t>22</a:t>
            </a:fld>
            <a:endParaRPr lang="en-US" dirty="0"/>
          </a:p>
        </p:txBody>
      </p:sp>
    </p:spTree>
    <p:extLst>
      <p:ext uri="{BB962C8B-B14F-4D97-AF65-F5344CB8AC3E}">
        <p14:creationId xmlns:p14="http://schemas.microsoft.com/office/powerpoint/2010/main" val="211771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7"/>
          </a:xfrm>
        </p:spPr>
        <p:txBody>
          <a:bodyPr/>
          <a:lstStyle/>
          <a:p>
            <a:r>
              <a:rPr lang="en-US" sz="1100" kern="1200" dirty="0">
                <a:solidFill>
                  <a:schemeClr val="tx1"/>
                </a:solidFill>
                <a:effectLst/>
              </a:rPr>
              <a:t>Deciding whether to consent to start, stop, or withdraw medical treatment for the disabled person can be very difficult for guardians. You should ask the following questions when making medical decisions:</a:t>
            </a:r>
            <a:br>
              <a:rPr lang="en-US" sz="1100" kern="1200" dirty="0">
                <a:solidFill>
                  <a:schemeClr val="tx1"/>
                </a:solidFill>
                <a:effectLst/>
              </a:rPr>
            </a:br>
            <a:endParaRPr lang="en-US" sz="1100" kern="1200" dirty="0">
              <a:solidFill>
                <a:schemeClr val="tx1"/>
              </a:solidFill>
              <a:effectLst/>
            </a:endParaRPr>
          </a:p>
          <a:p>
            <a:pPr lvl="0"/>
            <a:r>
              <a:rPr lang="en-US" sz="1100" b="1" kern="1200" dirty="0">
                <a:solidFill>
                  <a:schemeClr val="tx1"/>
                </a:solidFill>
                <a:effectLst/>
              </a:rPr>
              <a:t>Am I allowed to consent to the treatment? </a:t>
            </a:r>
            <a:r>
              <a:rPr lang="en-US" sz="1100" kern="1200" dirty="0">
                <a:solidFill>
                  <a:schemeClr val="tx1"/>
                </a:solidFill>
                <a:effectLst/>
              </a:rPr>
              <a:t>You cannot consent to treatment unless given authority to do so in the guardianship order.  Even if you are authorized to make medical decisions, you must get approval from the court if starting, stopping, or withholding medical treatment would involve </a:t>
            </a:r>
            <a:r>
              <a:rPr lang="en-US" sz="1100" b="1" kern="1200" dirty="0">
                <a:solidFill>
                  <a:schemeClr val="tx1"/>
                </a:solidFill>
                <a:effectLst/>
              </a:rPr>
              <a:t>a substantial risk to the life of the disabled person </a:t>
            </a:r>
            <a:r>
              <a:rPr lang="en-US" sz="1100" kern="1200" dirty="0">
                <a:solidFill>
                  <a:schemeClr val="tx1"/>
                </a:solidFill>
                <a:effectLst/>
              </a:rPr>
              <a:t>or to involuntarily commit the disabled person to a mental facility. </a:t>
            </a:r>
            <a:br>
              <a:rPr lang="en-US" sz="1100" kern="1200" dirty="0">
                <a:solidFill>
                  <a:schemeClr val="tx1"/>
                </a:solidFill>
                <a:effectLst/>
              </a:rPr>
            </a:br>
            <a:endParaRPr lang="en-US" sz="1100" kern="1200" dirty="0">
              <a:solidFill>
                <a:schemeClr val="tx1"/>
              </a:solidFill>
              <a:effectLst/>
            </a:endParaRPr>
          </a:p>
          <a:p>
            <a:pPr lvl="0"/>
            <a:r>
              <a:rPr lang="en-US" sz="1100" b="1" kern="1200" dirty="0">
                <a:solidFill>
                  <a:schemeClr val="tx1"/>
                </a:solidFill>
                <a:effectLst/>
              </a:rPr>
              <a:t>What does the disabled person want? </a:t>
            </a:r>
            <a:r>
              <a:rPr lang="en-US" sz="1100" kern="1200" dirty="0">
                <a:solidFill>
                  <a:schemeClr val="tx1"/>
                </a:solidFill>
                <a:effectLst/>
              </a:rPr>
              <a:t>Include the disabled person in the decision-making process as much as possible. </a:t>
            </a:r>
          </a:p>
          <a:p>
            <a:pPr lvl="0"/>
            <a:endParaRPr lang="en-US" sz="1100" kern="1200" dirty="0">
              <a:solidFill>
                <a:schemeClr val="tx1"/>
              </a:solidFill>
              <a:effectLst/>
            </a:endParaRPr>
          </a:p>
          <a:p>
            <a:pPr lvl="0"/>
            <a:r>
              <a:rPr lang="en-US" sz="1100" b="1" kern="1200" dirty="0">
                <a:solidFill>
                  <a:schemeClr val="tx1"/>
                </a:solidFill>
                <a:effectLst/>
              </a:rPr>
              <a:t>What do the experts say? </a:t>
            </a:r>
            <a:r>
              <a:rPr lang="en-US" sz="1100" kern="1200" dirty="0">
                <a:solidFill>
                  <a:schemeClr val="tx1"/>
                </a:solidFill>
                <a:effectLst/>
              </a:rPr>
              <a:t>The court does not expect you to be a medical expert. But it does expect you to be a strong advocate.  As guardian, you have the right to ask questions and seek second opinions. You also have the right to have information explained to you in way that allows you to make informed decisions. Ask specific questions about the benefits and risks that come with starting, stopping, or withholding treatment.  Ask about alternatives to proposed treatments.  Seek guidance from medical advocates or social workers. They can help you make an informed decision. </a:t>
            </a:r>
            <a:endParaRPr lang="en-US" sz="1100" b="1" kern="1200" dirty="0">
              <a:solidFill>
                <a:schemeClr val="tx1"/>
              </a:solidFill>
              <a:effectLst/>
            </a:endParaRPr>
          </a:p>
          <a:p>
            <a:pPr lvl="0"/>
            <a:endParaRPr lang="en-US" sz="1100" b="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rPr>
              <a:t>Do</a:t>
            </a:r>
            <a:r>
              <a:rPr lang="en-US" sz="1100" b="1" kern="1200" baseline="0" dirty="0">
                <a:solidFill>
                  <a:schemeClr val="tx1"/>
                </a:solidFill>
                <a:effectLst/>
              </a:rPr>
              <a:t> I need more information? </a:t>
            </a:r>
            <a:r>
              <a:rPr lang="en-US" sz="1100" kern="1200" dirty="0">
                <a:solidFill>
                  <a:schemeClr val="tx1"/>
                </a:solidFill>
                <a:effectLst/>
              </a:rPr>
              <a:t>Gather all the facts and information you need to make an intelligent decision about the disabled person’s care.  Make sure you understand all the benefits and risks of the treatment. Make sure, too, that you are not being pressured by another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Guardian Video Series: Medical Decisions</a:t>
            </a:r>
          </a:p>
          <a:p>
            <a:pPr lvl="0">
              <a:defRPr/>
            </a:pPr>
            <a:r>
              <a:rPr lang="en-US" sz="1100" dirty="0">
                <a:hlinkClick r:id="rId3"/>
              </a:rPr>
              <a:t>https://www.courts.state.md.us/family/guardianship/videoseries/medicaldecisions</a:t>
            </a:r>
            <a:r>
              <a:rPr lang="en-US" sz="1100" dirty="0"/>
              <a:t> </a:t>
            </a:r>
            <a:endParaRPr lang="en-US" sz="1100" kern="1200" dirty="0">
              <a:solidFill>
                <a:schemeClr val="tx1"/>
              </a:solidFill>
              <a:effectLst/>
            </a:endParaRPr>
          </a:p>
          <a:p>
            <a:pPr lvl="0"/>
            <a:endParaRPr lang="en-US" sz="1100" b="1" dirty="0"/>
          </a:p>
          <a:p>
            <a:endParaRPr lang="en-US" sz="1100" dirty="0"/>
          </a:p>
        </p:txBody>
      </p:sp>
      <p:sp>
        <p:nvSpPr>
          <p:cNvPr id="4" name="Slide Number Placeholder 3"/>
          <p:cNvSpPr>
            <a:spLocks noGrp="1"/>
          </p:cNvSpPr>
          <p:nvPr>
            <p:ph type="sldNum" sz="quarter" idx="10"/>
          </p:nvPr>
        </p:nvSpPr>
        <p:spPr/>
        <p:txBody>
          <a:bodyPr/>
          <a:lstStyle/>
          <a:p>
            <a:fld id="{44E6AAB4-824F-4552-A824-3FC346399B03}" type="slidenum">
              <a:rPr lang="en-US" smtClean="0"/>
              <a:t>23</a:t>
            </a:fld>
            <a:endParaRPr lang="en-US"/>
          </a:p>
        </p:txBody>
      </p:sp>
    </p:spTree>
    <p:extLst>
      <p:ext uri="{BB962C8B-B14F-4D97-AF65-F5344CB8AC3E}">
        <p14:creationId xmlns:p14="http://schemas.microsoft.com/office/powerpoint/2010/main" val="3523112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the disabled person cannot communicate what he or she wants, you should use substituted judgment.  If you cannot use substituted judgment because you do not know what the disabled person wants, you should decide what is in the disabled person’s best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TIP: </a:t>
            </a:r>
            <a:r>
              <a:rPr lang="en-US" dirty="0"/>
              <a:t>As an advocate for the disabled person, make sure experts know and understand the disabled person’s history and current condition. Share with experts anything pertinent to recommending medical care.  If you do not have this information, put the expert in touch with someone who does.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24</a:t>
            </a:fld>
            <a:endParaRPr lang="en-US" dirty="0"/>
          </a:p>
        </p:txBody>
      </p:sp>
    </p:spTree>
    <p:extLst>
      <p:ext uri="{BB962C8B-B14F-4D97-AF65-F5344CB8AC3E}">
        <p14:creationId xmlns:p14="http://schemas.microsoft.com/office/powerpoint/2010/main" val="3778857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get approval from the court to withhold or withdraw life-sustaining medical procedures, care, or treatment that would prevent or postpone the death of the disabled person.  You must get permission to execute Do Not Resuscitate (DNR) orders, Do Not Intubate (DNI) orders, or to remove a feeding tube.</a:t>
            </a:r>
          </a:p>
          <a:p>
            <a:r>
              <a:rPr lang="en-US" dirty="0"/>
              <a:t> </a:t>
            </a:r>
          </a:p>
          <a:p>
            <a:r>
              <a:rPr lang="en-US" dirty="0"/>
              <a:t>Contact the court regarding the process.</a:t>
            </a:r>
          </a:p>
          <a:p>
            <a:endParaRPr lang="en-US" sz="1100" dirty="0"/>
          </a:p>
          <a:p>
            <a:r>
              <a:rPr lang="en-US" sz="1100" b="1" dirty="0"/>
              <a:t>Which form?</a:t>
            </a:r>
          </a:p>
          <a:p>
            <a:pPr marL="171450" indent="-171450">
              <a:buFont typeface="Arial" panose="020B0604020202020204" pitchFamily="34" charset="0"/>
              <a:buChar char="•"/>
            </a:pPr>
            <a:r>
              <a:rPr lang="en-US" sz="1100" dirty="0"/>
              <a:t>Motion for Appropriate Relief- Guardianship Proceeding (CC-GN-032): </a:t>
            </a:r>
            <a:r>
              <a:rPr lang="en-US" sz="1100" dirty="0">
                <a:hlinkClick r:id="rId3"/>
              </a:rPr>
              <a:t>https://www.courts.state.md.us/sites/default/files/import/family/forms/ccgn032.pdf</a:t>
            </a:r>
            <a:r>
              <a:rPr lang="en-US" sz="1100" dirty="0"/>
              <a:t> </a:t>
            </a:r>
          </a:p>
          <a:p>
            <a:pPr marL="171450" indent="-171450">
              <a:buFont typeface="Arial" panose="020B0604020202020204" pitchFamily="34" charset="0"/>
              <a:buChar char="•"/>
            </a:pPr>
            <a:endParaRPr lang="en-US" sz="1100" b="1" dirty="0"/>
          </a:p>
          <a:p>
            <a:endParaRPr lang="en-US" sz="1100" b="1"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dirty="0"/>
          </a:p>
        </p:txBody>
      </p:sp>
    </p:spTree>
    <p:extLst>
      <p:ext uri="{BB962C8B-B14F-4D97-AF65-F5344CB8AC3E}">
        <p14:creationId xmlns:p14="http://schemas.microsoft.com/office/powerpoint/2010/main" val="798237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498896"/>
          </a:xfrm>
        </p:spPr>
        <p:txBody>
          <a:bodyPr/>
          <a:lstStyle/>
          <a:p>
            <a:r>
              <a:rPr lang="en-US" dirty="0"/>
              <a:t>As guardian of the person, it is your responsibility to learn about and take advantage of services and resources available through federal, state, county, and private agencies. </a:t>
            </a:r>
          </a:p>
          <a:p>
            <a:endParaRPr lang="en-US" dirty="0"/>
          </a:p>
          <a:p>
            <a:r>
              <a:rPr lang="en-US" b="1" dirty="0"/>
              <a:t>Program Eligibility</a:t>
            </a:r>
            <a:endParaRPr lang="en-US" dirty="0"/>
          </a:p>
          <a:p>
            <a:r>
              <a:rPr lang="en-US" dirty="0"/>
              <a:t>Some service programs provide services regardless of ability to pay, while other may be means-based or have other eligibility requirements. Some services may be payable through government programs the disabled person receives benefits from such as Medicare, Medicaid, the Social Security Administration, or U.S. Department of Veterans Affairs.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disabled person does not receive benefits through one of these government programs, he or she may be eligible for them if he or she meets specific eligibility requirements.  A local </a:t>
            </a:r>
            <a:r>
              <a:rPr lang="en-US" b="1" dirty="0"/>
              <a:t>Department of Social Services (DSS)</a:t>
            </a:r>
            <a:r>
              <a:rPr lang="en-US" dirty="0"/>
              <a:t> can help you determine what benefits the disabled person is entitled to and access medical, cash, and other public assistance.  To find your local DSS office, call 1-800-322-6347 or visit: </a:t>
            </a:r>
            <a:r>
              <a:rPr lang="en-US" u="sng" dirty="0">
                <a:hlinkClick r:id="rId3"/>
              </a:rPr>
              <a:t>http://dhr.maryland.gov/local-offices/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If the disabled person is over the age of 65, a local Area Agency on Aging (</a:t>
            </a:r>
            <a:r>
              <a:rPr lang="en-US" kern="1200" dirty="0">
                <a:solidFill>
                  <a:schemeClr val="tx1"/>
                </a:solidFill>
                <a:effectLst/>
                <a:hlinkClick r:id="rId4"/>
              </a:rPr>
              <a:t>http://www.aging.maryland.gov/Documents/AAADirectoryFeb2017.pdf</a:t>
            </a:r>
            <a:r>
              <a:rPr lang="en-US" kern="1200" dirty="0">
                <a:solidFill>
                  <a:schemeClr val="tx1"/>
                </a:solidFill>
                <a:effectLst/>
              </a:rPr>
              <a:t>) can also help.</a:t>
            </a:r>
          </a:p>
          <a:p>
            <a:endParaRPr lang="en-US" dirty="0"/>
          </a:p>
          <a:p>
            <a:r>
              <a:rPr lang="en-US" dirty="0"/>
              <a:t>If you think the disabled person is entitled to public benefits through a government program, someone will need to apply for those benefits on the disabled person’s behalf.  If the disabled person has a guardian of the property, that person will need to apply for the benefits.</a:t>
            </a:r>
          </a:p>
        </p:txBody>
      </p:sp>
      <p:sp>
        <p:nvSpPr>
          <p:cNvPr id="4" name="Slide Number Placeholder 3"/>
          <p:cNvSpPr>
            <a:spLocks noGrp="1"/>
          </p:cNvSpPr>
          <p:nvPr>
            <p:ph type="sldNum" sz="quarter" idx="10"/>
          </p:nvPr>
        </p:nvSpPr>
        <p:spPr/>
        <p:txBody>
          <a:bodyPr/>
          <a:lstStyle/>
          <a:p>
            <a:fld id="{32674CE4-FBD8-4481-AEFB-CA53E599A745}" type="slidenum">
              <a:rPr lang="en-US" smtClean="0"/>
              <a:t>26</a:t>
            </a:fld>
            <a:endParaRPr lang="en-US" dirty="0"/>
          </a:p>
        </p:txBody>
      </p:sp>
    </p:spTree>
    <p:extLst>
      <p:ext uri="{BB962C8B-B14F-4D97-AF65-F5344CB8AC3E}">
        <p14:creationId xmlns:p14="http://schemas.microsoft.com/office/powerpoint/2010/main" val="3878320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Maryland Access Point (MAP) </a:t>
            </a:r>
            <a:endParaRPr lang="en-US" dirty="0"/>
          </a:p>
          <a:p>
            <a:r>
              <a:rPr lang="en-US" dirty="0"/>
              <a:t>MAP is statewide program that can connect you with resources. For more information, contact your local MAP office to discuss available resources and options for the disabled person by visiting </a:t>
            </a:r>
            <a:r>
              <a:rPr lang="en-US" u="sng" dirty="0">
                <a:hlinkClick r:id="rId3"/>
              </a:rPr>
              <a:t>www.marylandaccesspoint.info</a:t>
            </a:r>
            <a:r>
              <a:rPr lang="en-US" dirty="0"/>
              <a:t> or calling 1-844-627-5465.</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dirty="0"/>
          </a:p>
        </p:txBody>
      </p:sp>
    </p:spTree>
    <p:extLst>
      <p:ext uri="{BB962C8B-B14F-4D97-AF65-F5344CB8AC3E}">
        <p14:creationId xmlns:p14="http://schemas.microsoft.com/office/powerpoint/2010/main" val="718429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People under guardianship are vulnerable and often targeted because of their age, physical, intellectual, or emotional limitations, and their dependence on others for basic needs.  Depending on the person under guardianship’s age or disability, he or she may not be able to communicate if they are being hurt or be less able to recognize and avoid danger.  If they are being hurt by a caregiver, spouse, or child, they may not report abuse because they are afraid of what will happen to them or to protect the abuser.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Victims of crime often suffer physical, psychological, and financial injuries from which it can be difficult to recover from.  As guardian, you are in a unique position to help identify when the person under your care is being harmed.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signs or indicators that someone is being abused that may be explained by other causes.  It is important to keep in mind that a single indicator is usually not proof of abuse, so be on the lookout for patterns or suggestions that there might be a problem.  </a:t>
            </a:r>
          </a:p>
          <a:p>
            <a:endParaRPr lang="en-US" dirty="0"/>
          </a:p>
          <a:p>
            <a:r>
              <a:rPr lang="en-US" b="1" dirty="0"/>
              <a:t>Guardian Video Series: Abuse, Neglect, &amp; Exploitation</a:t>
            </a:r>
          </a:p>
          <a:p>
            <a:r>
              <a:rPr lang="en-US" dirty="0">
                <a:hlinkClick r:id="rId3"/>
              </a:rPr>
              <a:t>https://www.courts.state.md.us/family/guardianship/videoseries/abuseneglect</a:t>
            </a:r>
            <a:r>
              <a:rPr lang="en-US" dirty="0"/>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dirty="0"/>
          </a:p>
        </p:txBody>
      </p:sp>
    </p:spTree>
    <p:extLst>
      <p:ext uri="{BB962C8B-B14F-4D97-AF65-F5344CB8AC3E}">
        <p14:creationId xmlns:p14="http://schemas.microsoft.com/office/powerpoint/2010/main" val="90464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6"/>
            <a:ext cx="5852160" cy="449889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Physical abuse is the use of physical force that may result in bodily injury, physical pain, or impairment.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Hitting, beating, pushing, shoving, shaking, and slapping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Kicking, pinching, choking, pulling hair, and burning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Inappropriate use of drugs or physical restraints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Force-feeding, reckless driving, and physical punishment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 complaint of mistreatment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Unexplained or poorly-explained injuries, such as fractures, sprains, dislocations, or bleeding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Bruises, bites, cuts, sores, burns, scars, or head trauma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change in behavior such as withdrawal, aggression, regression,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depression, substance abuse, attempts to escape, wariness of physical contact, or fear of certain places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Sudden weight loss, tooth loss, or hair loss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the victim and the people around him or her have different explanations for the cause of injuries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victim seems afraid of or wants to avoid a particular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Frequent or suspicious hospitalizations, or if there are delays between the on-set of an injury and seeking medical care</a:t>
            </a:r>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29</a:t>
            </a:fld>
            <a:endParaRPr lang="en-US" dirty="0"/>
          </a:p>
        </p:txBody>
      </p:sp>
    </p:spTree>
    <p:extLst>
      <p:ext uri="{BB962C8B-B14F-4D97-AF65-F5344CB8AC3E}">
        <p14:creationId xmlns:p14="http://schemas.microsoft.com/office/powerpoint/2010/main" val="426703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key terms and roles that</a:t>
            </a:r>
            <a:r>
              <a:rPr lang="en-US" baseline="0" dirty="0"/>
              <a:t> are important for you to understand as guardian of the person.</a:t>
            </a:r>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Sexual abuse is nonconsensual sexual contact of any kind. It includes rape,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molestation,</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any sexual conduct with a person who is unable to consent.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victims of sexual abuse are women. But men may also be victims.  Children and people who have physical or cognitive disabilities are particularly vulnerable.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Signs of sexual abuse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 specific </a:t>
            </a:r>
            <a:r>
              <a:rPr lang="en-US" sz="1200" kern="1200" dirty="0">
                <a:solidFill>
                  <a:schemeClr val="tx1"/>
                </a:solidFill>
                <a:effectLst/>
                <a:latin typeface="+mn-lt"/>
                <a:ea typeface="+mn-ea"/>
                <a:cs typeface="+mn-cs"/>
              </a:rPr>
              <a:t>complaint</a:t>
            </a:r>
            <a:r>
              <a:rPr lang="en-US" sz="1200" kern="1200" baseline="0" dirty="0">
                <a:solidFill>
                  <a:schemeClr val="tx1"/>
                </a:solidFill>
                <a:effectLst/>
                <a:latin typeface="+mn-lt"/>
                <a:ea typeface="+mn-ea"/>
                <a:cs typeface="+mn-cs"/>
              </a:rPr>
              <a:t> by the victim</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Report</a:t>
            </a:r>
            <a:r>
              <a:rPr lang="en-US" sz="1200" kern="1200" baseline="0" dirty="0">
                <a:solidFill>
                  <a:schemeClr val="tx1"/>
                </a:solidFill>
                <a:effectLst/>
                <a:latin typeface="+mn-lt"/>
                <a:ea typeface="+mn-ea"/>
                <a:cs typeface="+mn-cs"/>
              </a:rPr>
              <a:t> of g</a:t>
            </a:r>
            <a:r>
              <a:rPr lang="en-US" sz="1200" kern="1200" dirty="0">
                <a:solidFill>
                  <a:schemeClr val="tx1"/>
                </a:solidFill>
                <a:effectLst/>
                <a:latin typeface="+mn-lt"/>
                <a:ea typeface="+mn-ea"/>
                <a:cs typeface="+mn-cs"/>
              </a:rPr>
              <a:t>enital or anal pain, irritation, or bleeding,</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ifficultly walking or sitting,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torn, stained, or bloody underclothing, and sexually transmitted diseases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Behavior changes including inappropriate, unusual, or aggressive sexual behavior, bed wetting, and changes in sleep patterns (over- or under-sleeping and nightmares)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Victim </a:t>
            </a:r>
            <a:r>
              <a:rPr lang="en-US" sz="1200" kern="1200" dirty="0">
                <a:solidFill>
                  <a:schemeClr val="tx1"/>
                </a:solidFill>
                <a:effectLst/>
                <a:latin typeface="+mn-lt"/>
                <a:ea typeface="+mn-ea"/>
                <a:cs typeface="+mn-cs"/>
              </a:rPr>
              <a:t>suddenly</a:t>
            </a:r>
            <a:r>
              <a:rPr lang="en-US" sz="1200" kern="1200" baseline="0" dirty="0">
                <a:solidFill>
                  <a:schemeClr val="tx1"/>
                </a:solidFill>
                <a:effectLst/>
                <a:latin typeface="+mn-lt"/>
                <a:ea typeface="+mn-ea"/>
                <a:cs typeface="+mn-cs"/>
              </a:rPr>
              <a:t> afraid</a:t>
            </a:r>
            <a:r>
              <a:rPr lang="en-US" sz="1200" kern="1200" dirty="0">
                <a:solidFill>
                  <a:schemeClr val="tx1"/>
                </a:solidFill>
                <a:effectLst/>
                <a:latin typeface="+mn-lt"/>
                <a:ea typeface="+mn-ea"/>
                <a:cs typeface="+mn-cs"/>
              </a:rPr>
              <a:t> of the dark, avoids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undressing, or wears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extra layers of clothing</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dirty="0"/>
          </a:p>
        </p:txBody>
      </p:sp>
    </p:spTree>
    <p:extLst>
      <p:ext uri="{BB962C8B-B14F-4D97-AF65-F5344CB8AC3E}">
        <p14:creationId xmlns:p14="http://schemas.microsoft.com/office/powerpoint/2010/main" val="11161324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Emotional abuse is the infliction of pain, anguish, or distress. Sometimes, it’s called psychological abuse.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Someone may cause emotional abuse by using verbal assaults, insults, or threats. Emotional abuse also includes: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Intimidation, humiliation, and harassment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Isolating a person from his or her family, friends, or regular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emotional abuse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specific disclosure by the victim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weight loss or gain,</a:t>
            </a:r>
            <a:r>
              <a:rPr lang="en-US" sz="1200" kern="1200" baseline="0" dirty="0">
                <a:solidFill>
                  <a:schemeClr val="tx1"/>
                </a:solidFill>
                <a:effectLst/>
                <a:latin typeface="+mn-lt"/>
                <a:ea typeface="+mn-ea"/>
                <a:cs typeface="+mn-cs"/>
              </a:rPr>
              <a:t> d</a:t>
            </a:r>
            <a:r>
              <a:rPr lang="en-US" sz="1200" kern="1200" dirty="0">
                <a:solidFill>
                  <a:schemeClr val="tx1"/>
                </a:solidFill>
                <a:effectLst/>
                <a:latin typeface="+mn-lt"/>
                <a:ea typeface="+mn-ea"/>
                <a:cs typeface="+mn-cs"/>
              </a:rPr>
              <a:t>epression, confusion, agitation, and withdrawal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Unexplained rashes, hives, facial tics,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stomach aches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Nervous habits such as biting, rocking, or head-banging, or bedwetting and thumb sucking</a:t>
            </a:r>
          </a:p>
          <a:p>
            <a:pPr marL="171450" indent="-171450">
              <a:buFont typeface="Arial" panose="020B0604020202020204" pitchFamily="34" charset="0"/>
              <a:buChar char="•"/>
            </a:pPr>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dirty="0"/>
          </a:p>
        </p:txBody>
      </p:sp>
    </p:spTree>
    <p:extLst>
      <p:ext uri="{BB962C8B-B14F-4D97-AF65-F5344CB8AC3E}">
        <p14:creationId xmlns:p14="http://schemas.microsoft.com/office/powerpoint/2010/main" val="4222947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Perpetrators of abuse could be anyone.  Most victims of abuse are harmed by someone they know including family members, acquaintances, dating partners, or caregivers.</a:t>
            </a:r>
          </a:p>
          <a:p>
            <a:endParaRPr lang="en-US" dirty="0"/>
          </a:p>
          <a:p>
            <a:endParaRPr lang="en-US" dirty="0"/>
          </a:p>
          <a:p>
            <a:r>
              <a:rPr lang="en-US" b="1" dirty="0"/>
              <a:t>Guardian Video Series: Types &amp; Signs of Abuse</a:t>
            </a:r>
          </a:p>
          <a:p>
            <a:r>
              <a:rPr lang="en-US" dirty="0">
                <a:hlinkClick r:id="rId3"/>
              </a:rPr>
              <a:t>https://www.courts.state.md.us/family/guardianship/videoseries/abuseneglect</a:t>
            </a:r>
            <a:r>
              <a:rPr lang="en-US" dirty="0"/>
              <a:t> </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32</a:t>
            </a:fld>
            <a:endParaRPr lang="en-US" dirty="0"/>
          </a:p>
        </p:txBody>
      </p:sp>
    </p:spTree>
    <p:extLst>
      <p:ext uri="{BB962C8B-B14F-4D97-AF65-F5344CB8AC3E}">
        <p14:creationId xmlns:p14="http://schemas.microsoft.com/office/powerpoint/2010/main" val="752293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736783"/>
          </a:xfrm>
        </p:spPr>
        <p:txBody>
          <a:bodyPr/>
          <a:lstStyle/>
          <a:p>
            <a:r>
              <a:rPr lang="en-US" dirty="0"/>
              <a:t>Neglect is a caregiver’s refusal or failure to provide for a person’s basic needs. Basic needs include food, water, clothing, shelter, personal hygiene, medication, comfort, or personal safety. </a:t>
            </a:r>
          </a:p>
          <a:p>
            <a:endParaRPr lang="en-US" dirty="0"/>
          </a:p>
          <a:p>
            <a:r>
              <a:rPr lang="en-US" b="1" dirty="0"/>
              <a:t>Passive neglect </a:t>
            </a:r>
            <a:r>
              <a:rPr lang="en-US" dirty="0"/>
              <a:t>occurs when a caregiver is unable to fulfill his or her obligations to another person because of illness, disability, stress, or lack of resources. </a:t>
            </a:r>
          </a:p>
          <a:p>
            <a:endParaRPr lang="en-US" dirty="0"/>
          </a:p>
          <a:p>
            <a:r>
              <a:rPr lang="en-US" b="1" dirty="0"/>
              <a:t>Intentional neglect </a:t>
            </a:r>
            <a:r>
              <a:rPr lang="en-US" dirty="0"/>
              <a:t>occurs when a caregiver is able to fulfill obligations, but refuses to do so. </a:t>
            </a:r>
          </a:p>
          <a:p>
            <a:pPr lvl="0">
              <a:defRPr/>
            </a:pPr>
            <a:endParaRPr lang="en-US" dirty="0"/>
          </a:p>
          <a:p>
            <a:pPr lvl="0">
              <a:defRPr/>
            </a:pPr>
            <a:r>
              <a:rPr lang="en-US" dirty="0"/>
              <a:t>Neglectors may be family members, paid caregivers, or employees of care facilities.</a:t>
            </a:r>
          </a:p>
          <a:p>
            <a:endParaRPr lang="en-US" dirty="0"/>
          </a:p>
          <a:p>
            <a:r>
              <a:rPr lang="en-US" dirty="0"/>
              <a:t>Signs of neglect include:</a:t>
            </a:r>
          </a:p>
          <a:p>
            <a:pPr marL="171450" indent="-171450">
              <a:buFont typeface="Arial" panose="020B0604020202020204" pitchFamily="34" charset="0"/>
              <a:buChar char="•"/>
            </a:pPr>
            <a:r>
              <a:rPr lang="en-US" dirty="0"/>
              <a:t>Poor hygiene, including lice, scabies, severe or untreated rashes or wounds, or bed sores </a:t>
            </a:r>
          </a:p>
          <a:p>
            <a:pPr marL="171450" indent="-171450">
              <a:buFont typeface="Arial" panose="020B0604020202020204" pitchFamily="34" charset="0"/>
              <a:buChar char="•"/>
            </a:pPr>
            <a:r>
              <a:rPr lang="en-US" dirty="0"/>
              <a:t>Malnutrition or dehydration</a:t>
            </a:r>
          </a:p>
          <a:p>
            <a:pPr marL="171450" indent="-171450">
              <a:buFont typeface="Arial" panose="020B0604020202020204" pitchFamily="34" charset="0"/>
              <a:buChar char="•"/>
            </a:pPr>
            <a:r>
              <a:rPr lang="en-US" dirty="0"/>
              <a:t>Hazardous or unsafe conditions such as exposed or improper wiring, no heat, or poor plumbing </a:t>
            </a:r>
          </a:p>
          <a:p>
            <a:pPr marL="171450" indent="-171450">
              <a:buFont typeface="Arial" panose="020B0604020202020204" pitchFamily="34" charset="0"/>
              <a:buChar char="•"/>
            </a:pPr>
            <a:r>
              <a:rPr lang="en-US" dirty="0"/>
              <a:t>Unsanitary conditions, dirt, fleas, bed bugs, lice, soiled bedding, and fecal or urine smell</a:t>
            </a:r>
          </a:p>
          <a:p>
            <a:pPr marL="171450" indent="-171450">
              <a:buFont typeface="Arial" panose="020B0604020202020204" pitchFamily="34" charset="0"/>
              <a:buChar char="•"/>
            </a:pPr>
            <a:r>
              <a:rPr lang="en-US" dirty="0"/>
              <a:t>Unsuitable or missing clothing or a lack of basic medical care or medications</a:t>
            </a:r>
          </a:p>
          <a:p>
            <a:pPr marL="171450" indent="-171450">
              <a:buFont typeface="Arial" panose="020B0604020202020204" pitchFamily="34" charset="0"/>
              <a:buChar char="•"/>
            </a:pPr>
            <a:r>
              <a:rPr lang="en-US" dirty="0"/>
              <a:t>Indications of exposure to the elements, such as excessive sunburn, insect bites, or cold</a:t>
            </a:r>
          </a:p>
          <a:p>
            <a:pPr marL="171450" indent="-171450">
              <a:buFont typeface="Arial" panose="020B0604020202020204" pitchFamily="34" charset="0"/>
              <a:buChar char="•"/>
            </a:pPr>
            <a:r>
              <a:rPr lang="en-US" dirty="0"/>
              <a:t>Behaviors that aren’t age-appropriate, such as bed wetting, wetting, or soiling</a:t>
            </a:r>
          </a:p>
          <a:p>
            <a:pPr marL="171450" indent="-171450">
              <a:buFont typeface="Arial" panose="020B0604020202020204" pitchFamily="34" charset="0"/>
              <a:buChar char="•"/>
            </a:pPr>
            <a:endParaRPr lang="en-US" dirty="0"/>
          </a:p>
          <a:p>
            <a:r>
              <a:rPr lang="en-US" b="1" dirty="0"/>
              <a:t>Guardian Video Series: Signs of Neglect</a:t>
            </a:r>
          </a:p>
          <a:p>
            <a:r>
              <a:rPr lang="en-US" dirty="0">
                <a:hlinkClick r:id="rId3"/>
              </a:rPr>
              <a:t>https://www.courts.state.md.us/family/guardianship/videoseries/signsofneglect</a:t>
            </a:r>
            <a:r>
              <a:rPr lang="en-US" dirty="0"/>
              <a:t> </a:t>
            </a:r>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dirty="0"/>
          </a:p>
        </p:txBody>
      </p:sp>
    </p:spTree>
    <p:extLst>
      <p:ext uri="{BB962C8B-B14F-4D97-AF65-F5344CB8AC3E}">
        <p14:creationId xmlns:p14="http://schemas.microsoft.com/office/powerpoint/2010/main" val="150578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Self-neglect is when a person refuses to care for him or herself. It is often associated with declining health and mental health issues such as dementia, substance abuse, depression, and significant mental illness.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Signs of self-neglect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failure to take care of one’s own food, clothing, personal hygiene, or medical needs.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Malnutrition, dehydration, untreated or improperly-treated medical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Hoarding or cluttering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Unsafe or unsanitary living conditions including poor wiring, no heat, or bad plumbing</a:t>
            </a:r>
          </a:p>
          <a:p>
            <a:pPr marL="171450" indent="-171450">
              <a:buFont typeface="Arial" panose="020B0604020202020204" pitchFamily="34" charset="0"/>
              <a:buChar char="•"/>
            </a:pPr>
            <a:endParaRPr lang="en-US" dirty="0"/>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Guardian Video Series: Signs of Self-Neglect</a:t>
            </a:r>
          </a:p>
          <a:p>
            <a:r>
              <a:rPr lang="en-US" dirty="0">
                <a:hlinkClick r:id="rId3"/>
              </a:rPr>
              <a:t>https://www.courts.state.md.us/family/guardianship/videoseries/signsofselfneglect</a:t>
            </a:r>
            <a:r>
              <a:rPr lang="en-US" dirty="0"/>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34</a:t>
            </a:fld>
            <a:endParaRPr lang="en-US" dirty="0"/>
          </a:p>
        </p:txBody>
      </p:sp>
    </p:spTree>
    <p:extLst>
      <p:ext uri="{BB962C8B-B14F-4D97-AF65-F5344CB8AC3E}">
        <p14:creationId xmlns:p14="http://schemas.microsoft.com/office/powerpoint/2010/main" val="4353827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the person is in immediate danger, call 911.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are concerned someone is a victim of abuse, neglect, or exploitation but cannot verify the details: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under the age of 18, call the local Child Protective Services office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person is over the age of 18, call the local Adult Protective Services office.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Child protective services and adult protective services staff are professionals who are trained to investigate concerns about the safety or well-being of children and vulnerable adults.  They offer services and support to help prevent or reduce the risk of someone being abused or neglected.</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the job of police and protective services professionals to investigate allegations of abuse and neglect.  If you think someone is being harmed, do not attempt to “investigate” or question potential suspects or witnesses on your own.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b="1" dirty="0"/>
              <a:t>Guardian Video Series: Responding to Abuse or Neglect</a:t>
            </a:r>
          </a:p>
          <a:p>
            <a:r>
              <a:rPr lang="en-US" dirty="0">
                <a:hlinkClick r:id="rId3"/>
              </a:rPr>
              <a:t>https://www.courts.state.md.us/family/guardianship/videoseries/respondingtoabuseandneglect</a:t>
            </a:r>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74CE4-FBD8-4481-AEFB-CA53E599A745}" type="slidenum">
              <a:rPr lang="en-US" smtClean="0"/>
              <a:t>35</a:t>
            </a:fld>
            <a:endParaRPr lang="en-US" dirty="0"/>
          </a:p>
        </p:txBody>
      </p:sp>
    </p:spTree>
    <p:extLst>
      <p:ext uri="{BB962C8B-B14F-4D97-AF65-F5344CB8AC3E}">
        <p14:creationId xmlns:p14="http://schemas.microsoft.com/office/powerpoint/2010/main" val="437261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8040" y="4440238"/>
            <a:ext cx="5852160" cy="5020944"/>
          </a:xfrm>
        </p:spPr>
        <p:txBody>
          <a:bodyPr/>
          <a:lstStyle/>
          <a:p>
            <a:r>
              <a:rPr lang="en-US" sz="1050" dirty="0"/>
              <a:t>You may not see the person under guardianship every day, but your visits are important. Preventing abuse and neglect requires an efficient use of your time with a person under guardianship. Keep records of your visits. Track changes in the person’s behaviors and living conditions. Keep notes on the people in the person’s life (those records may be the key to preventing problems).</a:t>
            </a:r>
            <a:endParaRPr lang="en-US" sz="900" dirty="0"/>
          </a:p>
          <a:p>
            <a:endParaRPr lang="en-US" sz="600" dirty="0"/>
          </a:p>
          <a:p>
            <a:r>
              <a:rPr lang="en-US" sz="1050" dirty="0"/>
              <a:t>When visiting with the person under guardianship, ask yourself:</a:t>
            </a:r>
          </a:p>
          <a:p>
            <a:pPr marL="171450" indent="-171450">
              <a:buFont typeface="Arial" panose="020B0604020202020204" pitchFamily="34" charset="0"/>
              <a:buChar char="•"/>
            </a:pPr>
            <a:r>
              <a:rPr lang="en-US" sz="1050" dirty="0"/>
              <a:t>Does he or she report that they are not receiving proper care? </a:t>
            </a:r>
          </a:p>
          <a:p>
            <a:pPr marL="171450" indent="-171450">
              <a:buFont typeface="Arial" panose="020B0604020202020204" pitchFamily="34" charset="0"/>
              <a:buChar char="•"/>
            </a:pPr>
            <a:r>
              <a:rPr lang="en-US" sz="1050" dirty="0"/>
              <a:t>Is the money paid to caregivers or service providers being used as it should be?</a:t>
            </a:r>
          </a:p>
          <a:p>
            <a:pPr marL="171450" indent="-171450">
              <a:buFont typeface="Arial" panose="020B0604020202020204" pitchFamily="34" charset="0"/>
              <a:buChar char="•"/>
            </a:pPr>
            <a:r>
              <a:rPr lang="en-US" sz="1050" dirty="0"/>
              <a:t>Are the person’s clothing, housing, and food needs being met? </a:t>
            </a:r>
          </a:p>
          <a:p>
            <a:pPr marL="171450" indent="-171450">
              <a:buFont typeface="Arial" panose="020B0604020202020204" pitchFamily="34" charset="0"/>
              <a:buChar char="•"/>
            </a:pPr>
            <a:r>
              <a:rPr lang="en-US" sz="1050" dirty="0"/>
              <a:t>Is the has been going to the hospital or doctor’s offices for frequent or unexplained injuries? </a:t>
            </a:r>
          </a:p>
          <a:p>
            <a:pPr marL="171450" indent="-171450">
              <a:buFont typeface="Arial" panose="020B0604020202020204" pitchFamily="34" charset="0"/>
              <a:buChar char="•"/>
            </a:pPr>
            <a:r>
              <a:rPr lang="en-US" sz="1050" dirty="0"/>
              <a:t>Are there conflicting accounts about what caused injuries? </a:t>
            </a:r>
            <a:endParaRPr lang="en-US" sz="600" dirty="0"/>
          </a:p>
          <a:p>
            <a:r>
              <a:rPr lang="en-US" sz="600" dirty="0"/>
              <a:t>	</a:t>
            </a:r>
          </a:p>
          <a:p>
            <a:r>
              <a:rPr lang="en-US" sz="1050" dirty="0"/>
              <a:t>Keep track of changes in the person’s behavior, physical appearance, or physical surroundings. </a:t>
            </a:r>
          </a:p>
          <a:p>
            <a:pPr marL="171450" indent="-171450">
              <a:buFont typeface="Arial" panose="020B0604020202020204" pitchFamily="34" charset="0"/>
              <a:buChar char="•"/>
            </a:pPr>
            <a:r>
              <a:rPr lang="en-US" sz="1050" dirty="0"/>
              <a:t>Does he or she report being harmed or not feeling safe? </a:t>
            </a:r>
          </a:p>
          <a:p>
            <a:pPr marL="171450" indent="-171450">
              <a:buFont typeface="Arial" panose="020B0604020202020204" pitchFamily="34" charset="0"/>
              <a:buChar char="•"/>
            </a:pPr>
            <a:r>
              <a:rPr lang="en-US" sz="1050" dirty="0"/>
              <a:t>Does the person have any injuries that are not explained or for which there are conflicting explanations? </a:t>
            </a:r>
          </a:p>
          <a:p>
            <a:pPr marL="171450" indent="-171450">
              <a:buFont typeface="Arial" panose="020B0604020202020204" pitchFamily="34" charset="0"/>
              <a:buChar char="•"/>
            </a:pPr>
            <a:r>
              <a:rPr lang="en-US" sz="1050" dirty="0"/>
              <a:t>Does he or she seem depressed, scared, agitated, or withdrawn? </a:t>
            </a:r>
          </a:p>
          <a:p>
            <a:pPr marL="171450" indent="-171450">
              <a:buFont typeface="Arial" panose="020B0604020202020204" pitchFamily="34" charset="0"/>
              <a:buChar char="•"/>
            </a:pPr>
            <a:r>
              <a:rPr lang="en-US" sz="1050" dirty="0"/>
              <a:t>Is clothing weather-appropriate and clean? </a:t>
            </a:r>
          </a:p>
          <a:p>
            <a:pPr marL="171450" indent="-171450">
              <a:buFont typeface="Arial" panose="020B0604020202020204" pitchFamily="34" charset="0"/>
              <a:buChar char="•"/>
            </a:pPr>
            <a:r>
              <a:rPr lang="en-US" sz="1050" dirty="0"/>
              <a:t>Is hygiene good? </a:t>
            </a:r>
          </a:p>
          <a:p>
            <a:pPr marL="171450" indent="-171450">
              <a:buFont typeface="Arial" panose="020B0604020202020204" pitchFamily="34" charset="0"/>
              <a:buChar char="•"/>
            </a:pPr>
            <a:r>
              <a:rPr lang="en-US" sz="1050" dirty="0"/>
              <a:t>Is the living space clean and safe? </a:t>
            </a:r>
            <a:endParaRPr lang="en-US" sz="900" dirty="0"/>
          </a:p>
          <a:p>
            <a:endParaRPr lang="en-US" sz="800" dirty="0"/>
          </a:p>
          <a:p>
            <a:r>
              <a:rPr lang="en-US" sz="1050" dirty="0"/>
              <a:t>Keep track of people in the person’s life. </a:t>
            </a:r>
          </a:p>
          <a:p>
            <a:pPr marL="171450" indent="-171450">
              <a:buFont typeface="Arial" panose="020B0604020202020204" pitchFamily="34" charset="0"/>
              <a:buChar char="•"/>
            </a:pPr>
            <a:r>
              <a:rPr lang="en-US" sz="1050" dirty="0"/>
              <a:t>Does he or she report being harmed by someone? </a:t>
            </a:r>
          </a:p>
          <a:p>
            <a:pPr marL="171450" indent="-171450">
              <a:buFont typeface="Arial" panose="020B0604020202020204" pitchFamily="34" charset="0"/>
              <a:buChar char="•"/>
            </a:pPr>
            <a:r>
              <a:rPr lang="en-US" sz="1050" dirty="0"/>
              <a:t>Is he or she afraid of someone? </a:t>
            </a:r>
          </a:p>
          <a:p>
            <a:pPr marL="171450" indent="-171450">
              <a:buFont typeface="Arial" panose="020B0604020202020204" pitchFamily="34" charset="0"/>
              <a:buChar char="•"/>
            </a:pPr>
            <a:r>
              <a:rPr lang="en-US" sz="1050" dirty="0"/>
              <a:t>Are there new people influencing the person under guardianship? </a:t>
            </a:r>
          </a:p>
          <a:p>
            <a:pPr marL="171450" indent="-171450">
              <a:buFont typeface="Arial" panose="020B0604020202020204" pitchFamily="34" charset="0"/>
              <a:buChar char="•"/>
            </a:pPr>
            <a:r>
              <a:rPr lang="en-US" sz="1050" dirty="0"/>
              <a:t>Is he or she reluctant or unwilling to see certain family members or service providers? </a:t>
            </a:r>
          </a:p>
          <a:p>
            <a:pPr marL="171450" indent="-171450">
              <a:buFont typeface="Arial" panose="020B0604020202020204" pitchFamily="34" charset="0"/>
              <a:buChar char="•"/>
            </a:pPr>
            <a:r>
              <a:rPr lang="en-US" sz="1050" dirty="0"/>
              <a:t>Is anyone interfering with your ability to speak with the person alone or with the person’s relationships with trusted family, friends, or service providers? Is anyone acting aggressively toward the person?</a:t>
            </a:r>
          </a:p>
          <a:p>
            <a:endParaRPr lang="en-US" sz="600" dirty="0"/>
          </a:p>
          <a:p>
            <a:r>
              <a:rPr lang="en-US" sz="1050" b="1" dirty="0"/>
              <a:t>Guardian Video Series: How to Prevent Abuse &amp; Neglect</a:t>
            </a:r>
          </a:p>
          <a:p>
            <a:r>
              <a:rPr lang="en-US" sz="1050" dirty="0">
                <a:hlinkClick r:id="rId3"/>
              </a:rPr>
              <a:t>https://www.courts.state.md.us/family/guardianship/videoseries/howtopreventabuseandneglect</a:t>
            </a:r>
            <a:r>
              <a:rPr lang="en-US" sz="1050" dirty="0"/>
              <a:t> </a:t>
            </a:r>
          </a:p>
          <a:p>
            <a:endParaRPr lang="en-US" sz="1050" dirty="0"/>
          </a:p>
        </p:txBody>
      </p:sp>
      <p:sp>
        <p:nvSpPr>
          <p:cNvPr id="4" name="Slide Number Placeholder 3"/>
          <p:cNvSpPr>
            <a:spLocks noGrp="1"/>
          </p:cNvSpPr>
          <p:nvPr>
            <p:ph type="sldNum" sz="quarter" idx="10"/>
          </p:nvPr>
        </p:nvSpPr>
        <p:spPr/>
        <p:txBody>
          <a:bodyPr/>
          <a:lstStyle/>
          <a:p>
            <a:fld id="{32674CE4-FBD8-4481-AEFB-CA53E599A745}" type="slidenum">
              <a:rPr lang="en-US" smtClean="0"/>
              <a:t>36</a:t>
            </a:fld>
            <a:endParaRPr lang="en-US" dirty="0"/>
          </a:p>
        </p:txBody>
      </p:sp>
    </p:spTree>
    <p:extLst>
      <p:ext uri="{BB962C8B-B14F-4D97-AF65-F5344CB8AC3E}">
        <p14:creationId xmlns:p14="http://schemas.microsoft.com/office/powerpoint/2010/main" val="212585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37</a:t>
            </a:fld>
            <a:endParaRPr lang="en-US" dirty="0"/>
          </a:p>
        </p:txBody>
      </p:sp>
    </p:spTree>
    <p:extLst>
      <p:ext uri="{BB962C8B-B14F-4D97-AF65-F5344CB8AC3E}">
        <p14:creationId xmlns:p14="http://schemas.microsoft.com/office/powerpoint/2010/main" val="3295121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73892"/>
            <a:ext cx="5851525" cy="4745264"/>
          </a:xfrm>
        </p:spPr>
        <p:txBody>
          <a:bodyPr/>
          <a:lstStyle/>
          <a:p>
            <a:pPr defTabSz="923018">
              <a:defRPr/>
            </a:pPr>
            <a:r>
              <a:rPr lang="en-US" sz="1100" dirty="0"/>
              <a:t>The guardianship</a:t>
            </a:r>
            <a:r>
              <a:rPr lang="en-US" sz="1100" baseline="0" dirty="0"/>
              <a:t> can</a:t>
            </a:r>
            <a:r>
              <a:rPr lang="en-US" sz="1100" dirty="0"/>
              <a:t> terminate (end) when the disabled person dies, recovers from the disability, or other good cause.  It is your responsibility to notify the court when one of these events occurs. </a:t>
            </a:r>
          </a:p>
          <a:p>
            <a:endParaRPr lang="en-US" sz="1100" dirty="0"/>
          </a:p>
          <a:p>
            <a:r>
              <a:rPr lang="en-US" sz="1100" dirty="0"/>
              <a:t>Within </a:t>
            </a:r>
            <a:r>
              <a:rPr lang="en-US" sz="1100" b="1" dirty="0"/>
              <a:t>45 days</a:t>
            </a:r>
            <a:r>
              <a:rPr lang="en-US" sz="1100" dirty="0"/>
              <a:t> after the disabled person dies, recovers from the disability, or other good cause occurs, you must file a </a:t>
            </a:r>
            <a:r>
              <a:rPr lang="en-US" sz="1100" b="0" dirty="0"/>
              <a:t>petition to terminate the guardianship</a:t>
            </a:r>
            <a:r>
              <a:rPr lang="en-US" sz="1100" b="1" dirty="0"/>
              <a:t> </a:t>
            </a:r>
            <a:r>
              <a:rPr lang="en-US" sz="1100" dirty="0"/>
              <a:t>in the court that appointed you as guardian.  </a:t>
            </a:r>
          </a:p>
          <a:p>
            <a:pPr marL="172395" indent="-172395" defTabSz="919436">
              <a:buFont typeface="Arial" panose="020B0604020202020204" pitchFamily="34" charset="0"/>
              <a:buChar char="•"/>
              <a:defRPr/>
            </a:pPr>
            <a:r>
              <a:rPr lang="en-US" sz="1100" dirty="0"/>
              <a:t>If the disabled person died, a copy of the death certificate must be attached to the petition</a:t>
            </a:r>
          </a:p>
          <a:p>
            <a:pPr marL="173066" indent="-173066">
              <a:buFont typeface="Arial" panose="020B0604020202020204" pitchFamily="34" charset="0"/>
              <a:buChar char="•"/>
            </a:pPr>
            <a:r>
              <a:rPr lang="en-US" sz="1100" dirty="0"/>
              <a:t>If the disabled person recovers from the disability, a physician must examine him or her within 21 days of your filing of the petition to terminate. </a:t>
            </a:r>
          </a:p>
          <a:p>
            <a:pPr marL="630266" lvl="1" indent="-173066">
              <a:buFont typeface="Arial" panose="020B0604020202020204" pitchFamily="34" charset="0"/>
              <a:buChar char="•"/>
            </a:pPr>
            <a:r>
              <a:rPr lang="en-US" sz="1100" dirty="0"/>
              <a:t>Have the physician complete and sign Form</a:t>
            </a:r>
            <a:r>
              <a:rPr lang="en-US" sz="1100" baseline="0" dirty="0"/>
              <a:t> CC-GN-022</a:t>
            </a:r>
            <a:r>
              <a:rPr lang="en-US" sz="1100" dirty="0"/>
              <a:t> </a:t>
            </a:r>
            <a:r>
              <a:rPr lang="en-US" sz="1100" b="0" dirty="0"/>
              <a:t>Medical Certificate – Cessation of Disability (</a:t>
            </a:r>
            <a:r>
              <a:rPr lang="en-US" sz="1100" b="0" dirty="0">
                <a:hlinkClick r:id="rId3"/>
              </a:rPr>
              <a:t>http://www.mdcourts.gov/family/forms/ccgn022.pdf</a:t>
            </a:r>
            <a:r>
              <a:rPr lang="en-US" sz="1100" b="0" dirty="0"/>
              <a:t>)</a:t>
            </a:r>
            <a:r>
              <a:rPr lang="en-US" sz="1100" b="0" baseline="0" dirty="0"/>
              <a:t> </a:t>
            </a:r>
            <a:r>
              <a:rPr lang="en-US" sz="1100" dirty="0"/>
              <a:t>and attach the original certificate it to your petition.</a:t>
            </a:r>
          </a:p>
          <a:p>
            <a:pPr marL="172395" indent="-172395" defTabSz="873161">
              <a:buFont typeface="Arial" panose="020B0604020202020204" pitchFamily="34" charset="0"/>
              <a:buChar char="•"/>
              <a:defRPr/>
            </a:pPr>
            <a:r>
              <a:rPr lang="en-US" sz="1100" dirty="0"/>
              <a:t>Attach a final Fiduciary's Account covering the period not reported in the last account filed, or, if none, from the date you were appointed as guardian of the property. </a:t>
            </a:r>
          </a:p>
          <a:p>
            <a:pPr marL="629595" lvl="1" indent="-172395" defTabSz="873161">
              <a:buFont typeface="Arial" panose="020B0604020202020204" pitchFamily="34" charset="0"/>
              <a:buChar char="•"/>
              <a:defRPr/>
            </a:pPr>
            <a:r>
              <a:rPr lang="en-US" sz="1100" dirty="0"/>
              <a:t>Attach a proposal for how to distribute any assets that remain in the estate</a:t>
            </a:r>
          </a:p>
          <a:p>
            <a:r>
              <a:rPr lang="en-US" sz="1100" dirty="0"/>
              <a:t> </a:t>
            </a:r>
          </a:p>
          <a:p>
            <a:r>
              <a:rPr lang="en-US" sz="1100" dirty="0"/>
              <a:t>After the court receives your petition, it will issue a </a:t>
            </a:r>
            <a:r>
              <a:rPr lang="en-US" sz="1100" b="1" dirty="0"/>
              <a:t>show cause order</a:t>
            </a:r>
            <a:r>
              <a:rPr lang="en-US" sz="1100" dirty="0"/>
              <a:t>.  You must mail a copy of the petition and the show cause order to all interested persons as the court directs.  The court will hold a hearing and decide whether to terminate the guardianship.</a:t>
            </a:r>
          </a:p>
          <a:p>
            <a:endParaRPr lang="en-US" sz="1100" dirty="0"/>
          </a:p>
          <a:p>
            <a:r>
              <a:rPr lang="en-US" sz="1100" b="1" dirty="0"/>
              <a:t>Which form?</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Termination of Guardianship of the Person (CC-GN-028): </a:t>
            </a:r>
            <a:r>
              <a:rPr lang="en-US" sz="1100" b="0" i="0" kern="1200" dirty="0">
                <a:solidFill>
                  <a:schemeClr val="tx1"/>
                </a:solidFill>
                <a:effectLst/>
                <a:latin typeface="+mn-lt"/>
                <a:ea typeface="+mn-ea"/>
                <a:cs typeface="+mn-cs"/>
                <a:hlinkClick r:id="rId4"/>
              </a:rPr>
              <a:t>https://www.courts.state.md.us/sites/default/files/court-forms/ccgn028.pdf</a:t>
            </a:r>
            <a:r>
              <a:rPr lang="en-US" sz="11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100" b="0" i="0" kern="1200" dirty="0">
                <a:solidFill>
                  <a:schemeClr val="tx1"/>
                </a:solidFill>
                <a:effectLst/>
                <a:latin typeface="+mn-lt"/>
                <a:ea typeface="+mn-ea"/>
                <a:cs typeface="+mn-cs"/>
              </a:rPr>
              <a:t>Petition for Termination of Guardianship of the Property (CC-GN-029): </a:t>
            </a:r>
            <a:r>
              <a:rPr lang="en-US" sz="1100" b="0" i="0" kern="1200" dirty="0">
                <a:solidFill>
                  <a:schemeClr val="tx1"/>
                </a:solidFill>
                <a:effectLst/>
                <a:latin typeface="+mn-lt"/>
                <a:ea typeface="+mn-ea"/>
                <a:cs typeface="+mn-cs"/>
                <a:hlinkClick r:id="rId5"/>
              </a:rPr>
              <a:t>https://www.courts.state.md.us/sites/default/files/court-forms/ccgn029.pdf</a:t>
            </a:r>
            <a:r>
              <a:rPr lang="en-US" sz="1100" b="0" i="0" kern="1200" dirty="0">
                <a:solidFill>
                  <a:schemeClr val="tx1"/>
                </a:solidFill>
                <a:effectLst/>
                <a:latin typeface="+mn-lt"/>
                <a:ea typeface="+mn-ea"/>
                <a:cs typeface="+mn-cs"/>
              </a:rPr>
              <a:t> </a:t>
            </a:r>
            <a:endParaRPr lang="en-US" sz="1100" b="0" dirty="0"/>
          </a:p>
          <a:p>
            <a:pPr marL="171450" indent="-171450">
              <a:buFont typeface="Arial" panose="020B0604020202020204" pitchFamily="34" charset="0"/>
              <a:buChar char="•"/>
            </a:pPr>
            <a:endParaRPr lang="en-US" sz="1100" b="0" dirty="0"/>
          </a:p>
          <a:p>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38</a:t>
            </a:fld>
            <a:endParaRPr lang="en-US" dirty="0"/>
          </a:p>
        </p:txBody>
      </p:sp>
    </p:spTree>
    <p:extLst>
      <p:ext uri="{BB962C8B-B14F-4D97-AF65-F5344CB8AC3E}">
        <p14:creationId xmlns:p14="http://schemas.microsoft.com/office/powerpoint/2010/main" val="1475681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40239"/>
            <a:ext cx="5805805" cy="5041964"/>
          </a:xfrm>
        </p:spPr>
        <p:txBody>
          <a:bodyPr/>
          <a:lstStyle/>
          <a:p>
            <a:r>
              <a:rPr lang="en-US" dirty="0"/>
              <a:t>The court understands that circumstances change and you may no longer be able to serve as guardian.  If you are no longer able to fulfill your responsibilities you can resign as guardian.  To resign, you must file a petition to resign with the court in the court that appointed you as guardian that includes your reasons for resigning.  In your petition, you may request the appointment of a substituted or successor guardian.  </a:t>
            </a:r>
          </a:p>
          <a:p>
            <a:endParaRPr lang="en-US" dirty="0"/>
          </a:p>
          <a:p>
            <a:r>
              <a:rPr lang="en-US" dirty="0"/>
              <a:t>Include a final Fiduciary's Account covering the period not reported in the last account filed, or, if none, from the date you were appointed as guardian of the property. </a:t>
            </a:r>
          </a:p>
          <a:p>
            <a:endParaRPr lang="en-US" dirty="0"/>
          </a:p>
          <a:p>
            <a:r>
              <a:rPr lang="en-US" dirty="0"/>
              <a:t>After the court receives your petition, it will issue a </a:t>
            </a:r>
            <a:r>
              <a:rPr lang="en-US" b="1" dirty="0"/>
              <a:t>show cause order</a:t>
            </a:r>
            <a:r>
              <a:rPr lang="en-US" dirty="0"/>
              <a:t>.  You must mail a copy of the petition and the show cause order to all interested persons as the court directs.  </a:t>
            </a:r>
          </a:p>
          <a:p>
            <a:r>
              <a:rPr lang="en-US" dirty="0"/>
              <a:t> </a:t>
            </a:r>
          </a:p>
          <a:p>
            <a:r>
              <a:rPr lang="en-US" dirty="0"/>
              <a:t>Your request for resignation is not automatic.  The court may hold a hearing.  Your appointment as guardian does not end until the court enters an order accepting your resignation. Until then, you must continue to fulfill your responsibilities as guardian.</a:t>
            </a:r>
          </a:p>
          <a:p>
            <a:endParaRPr lang="en-US" dirty="0"/>
          </a:p>
          <a:p>
            <a:r>
              <a:rPr lang="en-US" b="1" dirty="0"/>
              <a:t>Which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Petition for Resignation of Guardian of the Person and Appointment of Substituted or Successor Guardian (CC-GN-026): </a:t>
            </a:r>
            <a:r>
              <a:rPr lang="en-US" sz="1200" b="0" i="0" kern="1200" dirty="0">
                <a:solidFill>
                  <a:schemeClr val="tx1"/>
                </a:solidFill>
                <a:effectLst/>
                <a:latin typeface="+mn-lt"/>
                <a:ea typeface="+mn-ea"/>
                <a:cs typeface="+mn-cs"/>
                <a:hlinkClick r:id="rId3"/>
              </a:rPr>
              <a:t>https://www.courts.state.md.us/sites/default/files/court-forms/ccgn026.pdf</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Petition for Resignation of Guardian of the Property and Appointment of Substituted or Successor Guardian (CC-GN-027): </a:t>
            </a:r>
            <a:r>
              <a:rPr lang="en-US" sz="1200" b="0" i="0" kern="1200" dirty="0">
                <a:solidFill>
                  <a:schemeClr val="tx1"/>
                </a:solidFill>
                <a:effectLst/>
                <a:latin typeface="+mn-lt"/>
                <a:ea typeface="+mn-ea"/>
                <a:cs typeface="+mn-cs"/>
                <a:hlinkClick r:id="rId4"/>
              </a:rPr>
              <a:t>https://www.courts.state.md.us/sites/default/files/court-forms/ccgn027.pdf</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dirty="0"/>
              <a:t>Consent of Substituted of Successor Guardian (CC-GN-030) </a:t>
            </a:r>
            <a:r>
              <a:rPr lang="en-US" dirty="0">
                <a:hlinkClick r:id="rId5"/>
              </a:rPr>
              <a:t>https://www.courts.state.md.us/sites/default/files/import/family/forms/ccgn030.pdf</a:t>
            </a:r>
            <a:r>
              <a:rPr lang="en-US" dirty="0"/>
              <a:t> </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32674CE4-FBD8-4481-AEFB-CA53E599A745}" type="slidenum">
              <a:rPr lang="en-US" smtClean="0"/>
              <a:t>39</a:t>
            </a:fld>
            <a:endParaRPr lang="en-US" dirty="0"/>
          </a:p>
        </p:txBody>
      </p:sp>
    </p:spTree>
    <p:extLst>
      <p:ext uri="{BB962C8B-B14F-4D97-AF65-F5344CB8AC3E}">
        <p14:creationId xmlns:p14="http://schemas.microsoft.com/office/powerpoint/2010/main" val="40626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person under guardianship is legally called “the disabled person.” The disabled person may also be referred to as a “disabled adult,” “ward,” an “incapacitated person,” a “person under guardianship,” or a “vulnerable adult.”  </a:t>
            </a:r>
          </a:p>
          <a:p>
            <a:pPr defTabSz="931717">
              <a:defRPr/>
            </a:pPr>
            <a:endParaRPr lang="en-US" dirty="0"/>
          </a:p>
          <a:p>
            <a:pPr defTabSz="931717">
              <a:defRPr/>
            </a:pPr>
            <a:r>
              <a:rPr lang="en-US" dirty="0"/>
              <a:t>The disabled person is someone who lacks the physical or mental capacity to provide for their personal or financial needs.</a:t>
            </a: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dirty="0"/>
          </a:p>
        </p:txBody>
      </p:sp>
    </p:spTree>
    <p:extLst>
      <p:ext uri="{BB962C8B-B14F-4D97-AF65-F5344CB8AC3E}">
        <p14:creationId xmlns:p14="http://schemas.microsoft.com/office/powerpoint/2010/main" val="3459660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310481"/>
          </a:xfrm>
        </p:spPr>
        <p:txBody>
          <a:bodyPr/>
          <a:lstStyle/>
          <a:p>
            <a:r>
              <a:rPr lang="en-US" dirty="0"/>
              <a:t>If the court is not satisfied with your performance as guardian, it can order you to show cause why you should not be removed or subject to sanctions.  If an interested person is dissatisfied with your performance as guardian, he or she can also file a petition for removal of guardian.  The interested person must show cause as to why the court should appoint a substituted or successor guardian. </a:t>
            </a:r>
          </a:p>
          <a:p>
            <a:r>
              <a:rPr lang="en-US" dirty="0"/>
              <a:t> </a:t>
            </a:r>
          </a:p>
          <a:p>
            <a:r>
              <a:rPr lang="en-US" dirty="0"/>
              <a:t>The court will hold a hearing to determine whether you should be removed as guardian, required to perform your neglected duties, or subjected to other sanctions. </a:t>
            </a:r>
          </a:p>
          <a:p>
            <a:endParaRPr lang="en-US" dirty="0"/>
          </a:p>
          <a:p>
            <a:pPr defTabSz="873161">
              <a:defRPr/>
            </a:pPr>
            <a:r>
              <a:rPr lang="en-US" dirty="0"/>
              <a:t>If</a:t>
            </a:r>
            <a:r>
              <a:rPr lang="en-US" baseline="0" dirty="0"/>
              <a:t> you are removed guardian, y</a:t>
            </a:r>
            <a:r>
              <a:rPr lang="en-US" dirty="0"/>
              <a:t>ou must file a final Fiduciary's Account covering the period not reported in the last account filed, or, if none, from the date you were appointed as guardian of the property.  </a:t>
            </a:r>
          </a:p>
          <a:p>
            <a:pPr defTabSz="873161">
              <a:defRPr/>
            </a:pPr>
            <a:endParaRPr lang="en-US" dirty="0"/>
          </a:p>
          <a:p>
            <a:pPr defTabSz="873161">
              <a:defRPr/>
            </a:pPr>
            <a:r>
              <a:rPr lang="en-US" dirty="0"/>
              <a:t>Your appointment as guardian does not end until the court enters an order to remove you as guardian.  Until then, you must continue to fulfill your responsibilities as guardian.</a:t>
            </a:r>
          </a:p>
          <a:p>
            <a:pPr defTabSz="873161">
              <a:defRPr/>
            </a:pPr>
            <a:endParaRPr lang="en-US" dirty="0"/>
          </a:p>
          <a:p>
            <a:pPr defTabSz="873161">
              <a:defRPr/>
            </a:pPr>
            <a:r>
              <a:rPr lang="en-US" b="1" dirty="0"/>
              <a:t>Which form?</a:t>
            </a:r>
          </a:p>
          <a:p>
            <a:pPr marL="171450" indent="-171450">
              <a:buFont typeface="Arial" panose="020B0604020202020204" pitchFamily="34" charset="0"/>
              <a:buChar char="•"/>
            </a:pPr>
            <a:r>
              <a:rPr lang="en-US" dirty="0"/>
              <a:t>Fiduciary's Account (CC-GN-012): </a:t>
            </a:r>
            <a:r>
              <a:rPr lang="en-US" dirty="0">
                <a:hlinkClick r:id="rId3"/>
              </a:rPr>
              <a:t>https://www.courts.state.md.us/sites/default/files/import/family/forms/ccgn012.pdf</a:t>
            </a:r>
            <a:r>
              <a:rPr lang="en-US" dirty="0"/>
              <a:t>  </a:t>
            </a:r>
          </a:p>
          <a:p>
            <a:pPr marL="171450" indent="-171450" defTabSz="873161">
              <a:buFont typeface="Arial" panose="020B0604020202020204" pitchFamily="34" charset="0"/>
              <a:buChar char="•"/>
              <a:defRPr/>
            </a:pP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40</a:t>
            </a:fld>
            <a:endParaRPr lang="en-US" dirty="0"/>
          </a:p>
        </p:txBody>
      </p:sp>
    </p:spTree>
    <p:extLst>
      <p:ext uri="{BB962C8B-B14F-4D97-AF65-F5344CB8AC3E}">
        <p14:creationId xmlns:p14="http://schemas.microsoft.com/office/powerpoint/2010/main" val="17672723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appointment as guardian ends, you no longer have the rights or powers of a guardian.  The end of your appointment does not discharge you from liability for any wrongful acts during the appointment.</a:t>
            </a:r>
          </a:p>
        </p:txBody>
      </p:sp>
      <p:sp>
        <p:nvSpPr>
          <p:cNvPr id="4" name="Slide Number Placeholder 3"/>
          <p:cNvSpPr>
            <a:spLocks noGrp="1"/>
          </p:cNvSpPr>
          <p:nvPr>
            <p:ph type="sldNum" sz="quarter" idx="10"/>
          </p:nvPr>
        </p:nvSpPr>
        <p:spPr/>
        <p:txBody>
          <a:bodyPr/>
          <a:lstStyle/>
          <a:p>
            <a:fld id="{32674CE4-FBD8-4481-AEFB-CA53E599A745}" type="slidenum">
              <a:rPr lang="en-US" smtClean="0"/>
              <a:t>41</a:t>
            </a:fld>
            <a:endParaRPr lang="en-US" dirty="0"/>
          </a:p>
        </p:txBody>
      </p:sp>
    </p:spTree>
    <p:extLst>
      <p:ext uri="{BB962C8B-B14F-4D97-AF65-F5344CB8AC3E}">
        <p14:creationId xmlns:p14="http://schemas.microsoft.com/office/powerpoint/2010/main" val="3320714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42</a:t>
            </a:fld>
            <a:endParaRPr lang="en-US" dirty="0"/>
          </a:p>
        </p:txBody>
      </p:sp>
    </p:spTree>
    <p:extLst>
      <p:ext uri="{BB962C8B-B14F-4D97-AF65-F5344CB8AC3E}">
        <p14:creationId xmlns:p14="http://schemas.microsoft.com/office/powerpoint/2010/main" val="271587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form?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Certificate of Completion - Guardian Orientation and Training (CC-GN-031): </a:t>
            </a:r>
            <a:r>
              <a:rPr lang="en-US" sz="1200" b="0" i="0" kern="1200" dirty="0">
                <a:solidFill>
                  <a:schemeClr val="tx1"/>
                </a:solidFill>
                <a:effectLst/>
                <a:latin typeface="+mn-lt"/>
                <a:ea typeface="+mn-ea"/>
                <a:cs typeface="+mn-cs"/>
                <a:hlinkClick r:id="rId3"/>
              </a:rPr>
              <a:t>https://www.courts.state.md.us/sites/default/files/import/family/forms/ccgn031.pdf</a:t>
            </a:r>
            <a:r>
              <a:rPr lang="en-US" sz="1200" b="0" i="0" kern="1200" dirty="0">
                <a:solidFill>
                  <a:schemeClr val="tx1"/>
                </a:solidFill>
                <a:effectLst/>
                <a:latin typeface="+mn-lt"/>
                <a:ea typeface="+mn-ea"/>
                <a:cs typeface="+mn-cs"/>
              </a:rPr>
              <a:t>   </a:t>
            </a:r>
            <a:endParaRPr lang="en-US" b="0" dirty="0"/>
          </a:p>
        </p:txBody>
      </p:sp>
      <p:sp>
        <p:nvSpPr>
          <p:cNvPr id="4" name="Slide Number Placeholder 3"/>
          <p:cNvSpPr>
            <a:spLocks noGrp="1"/>
          </p:cNvSpPr>
          <p:nvPr>
            <p:ph type="sldNum" sz="quarter" idx="10"/>
          </p:nvPr>
        </p:nvSpPr>
        <p:spPr/>
        <p:txBody>
          <a:bodyPr/>
          <a:lstStyle/>
          <a:p>
            <a:fld id="{32674CE4-FBD8-4481-AEFB-CA53E599A745}" type="slidenum">
              <a:rPr lang="en-US" smtClean="0"/>
              <a:t>43</a:t>
            </a:fld>
            <a:endParaRPr lang="en-US" dirty="0"/>
          </a:p>
        </p:txBody>
      </p:sp>
    </p:spTree>
    <p:extLst>
      <p:ext uri="{BB962C8B-B14F-4D97-AF65-F5344CB8AC3E}">
        <p14:creationId xmlns:p14="http://schemas.microsoft.com/office/powerpoint/2010/main" val="367734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In reality, the court is the disabled person’s ultimate guardian.  You are the person the court appointed as its agent to carry out its responsibilities as guardian. The court’s job is to monitor the guardianship by reviewing reports and addressing issues or problems that come up.</a:t>
            </a:r>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dirty="0"/>
          </a:p>
        </p:txBody>
      </p:sp>
    </p:spTree>
    <p:extLst>
      <p:ext uri="{BB962C8B-B14F-4D97-AF65-F5344CB8AC3E}">
        <p14:creationId xmlns:p14="http://schemas.microsoft.com/office/powerpoint/2010/main" val="6230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There are two types of guardians:</a:t>
            </a:r>
          </a:p>
          <a:p>
            <a:endParaRPr lang="en-US" b="1" dirty="0"/>
          </a:p>
          <a:p>
            <a:r>
              <a:rPr lang="en-US" b="1" dirty="0"/>
              <a:t>Guardian of the Person – </a:t>
            </a:r>
            <a:r>
              <a:rPr lang="en-US" dirty="0"/>
              <a:t>A guardian of the person makes decisions about where the disabled person lives and the disabled person’s medical care, clothing, food, education, and every-day needs. </a:t>
            </a:r>
          </a:p>
          <a:p>
            <a:pPr marL="174697" indent="-174697">
              <a:buFont typeface="Arial" panose="020B0604020202020204" pitchFamily="34" charset="0"/>
              <a:buChar char="•"/>
            </a:pPr>
            <a:r>
              <a:rPr lang="en-US" b="1" dirty="0"/>
              <a:t>Public Guardian – </a:t>
            </a:r>
            <a:r>
              <a:rPr lang="en-US" dirty="0"/>
              <a:t>Refers to a guardian of the person who works for a local Department of Social Services or Area Agency on Aging.</a:t>
            </a:r>
          </a:p>
          <a:p>
            <a:r>
              <a:rPr lang="en-US" dirty="0"/>
              <a:t> </a:t>
            </a:r>
          </a:p>
          <a:p>
            <a:r>
              <a:rPr lang="en-US" b="1" dirty="0"/>
              <a:t>Guardian of the Property – </a:t>
            </a:r>
            <a:r>
              <a:rPr lang="en-US" dirty="0"/>
              <a:t>A guardian of the property makes decisions about the disabled person’s money, income, property of any kind, stocks and bonds, and other financial matters. </a:t>
            </a:r>
          </a:p>
          <a:p>
            <a:pPr marL="174697" indent="-174697">
              <a:buFont typeface="Arial" panose="020B0604020202020204" pitchFamily="34" charset="0"/>
              <a:buChar char="•"/>
            </a:pPr>
            <a:r>
              <a:rPr lang="en-US" b="1" dirty="0"/>
              <a:t>Fiduciary – </a:t>
            </a:r>
            <a:r>
              <a:rPr lang="en-US" dirty="0"/>
              <a:t>A fiduciary is someone who has the primary legal duty to act for the benefit of another person. A guardian of the property is a type of fiduciary. </a:t>
            </a:r>
          </a:p>
          <a:p>
            <a:pPr defTabSz="931717">
              <a:defRPr/>
            </a:pPr>
            <a:endParaRPr lang="en-US" dirty="0"/>
          </a:p>
          <a:p>
            <a:r>
              <a:rPr lang="en-US" dirty="0"/>
              <a:t>The court may appoint a guardian of the person, a guardian of the property, or both.  The court may appoint the same person to serve as guardian of the person and property or different people.  </a:t>
            </a:r>
          </a:p>
          <a:p>
            <a:r>
              <a:rPr lang="en-US" dirty="0"/>
              <a:t> </a:t>
            </a:r>
          </a:p>
          <a:p>
            <a:r>
              <a:rPr lang="en-US" dirty="0"/>
              <a:t>The court may also appoint more than one person</a:t>
            </a:r>
            <a:r>
              <a:rPr lang="en-US" b="1" dirty="0"/>
              <a:t> </a:t>
            </a:r>
            <a:r>
              <a:rPr lang="en-US" dirty="0"/>
              <a:t>to serve as </a:t>
            </a:r>
            <a:r>
              <a:rPr lang="en-US" b="1" dirty="0"/>
              <a:t>co-guardians</a:t>
            </a:r>
            <a:r>
              <a:rPr lang="en-US" dirty="0"/>
              <a:t> and share the responsibilities of serving as a guardian of the person or guardian of the property.</a:t>
            </a:r>
          </a:p>
          <a:p>
            <a:pPr defTabSz="931717">
              <a:defRPr/>
            </a:pPr>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6</a:t>
            </a:fld>
            <a:endParaRPr lang="en-US" dirty="0"/>
          </a:p>
        </p:txBody>
      </p:sp>
    </p:spTree>
    <p:extLst>
      <p:ext uri="{BB962C8B-B14F-4D97-AF65-F5344CB8AC3E}">
        <p14:creationId xmlns:p14="http://schemas.microsoft.com/office/powerpoint/2010/main" val="405190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The guardianship estate includes the disabled person’s income, real or personal property, benefits, stocks, bonds, and investments. </a:t>
            </a:r>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dirty="0"/>
          </a:p>
        </p:txBody>
      </p:sp>
    </p:spTree>
    <p:extLst>
      <p:ext uri="{BB962C8B-B14F-4D97-AF65-F5344CB8AC3E}">
        <p14:creationId xmlns:p14="http://schemas.microsoft.com/office/powerpoint/2010/main" val="2460010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clerk or trust clerk is a court employee who helps manage guardianship cases, process paperwork, collect fees, provides court forms, sends out notices, answers questions about court process, reviews report, and reports problems to the court.</a:t>
            </a:r>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dirty="0"/>
          </a:p>
        </p:txBody>
      </p:sp>
    </p:spTree>
    <p:extLst>
      <p:ext uri="{BB962C8B-B14F-4D97-AF65-F5344CB8AC3E}">
        <p14:creationId xmlns:p14="http://schemas.microsoft.com/office/powerpoint/2010/main" val="946010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After appointment of a guardian, and throughout the guardianship, interested persons can ask the court to resolve issues with the guardianship and are entitled to notification about certain guardianship events.</a:t>
            </a:r>
          </a:p>
          <a:p>
            <a:pPr defTabSz="966612">
              <a:defRPr/>
            </a:pPr>
            <a:endParaRPr lang="en-US" sz="1100"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dirty="0"/>
          </a:p>
        </p:txBody>
      </p:sp>
    </p:spTree>
    <p:extLst>
      <p:ext uri="{BB962C8B-B14F-4D97-AF65-F5344CB8AC3E}">
        <p14:creationId xmlns:p14="http://schemas.microsoft.com/office/powerpoint/2010/main" val="17093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E708F12-96AD-4ED4-8132-A78F5E42C1F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FA170-8299-44AD-AEEF-FC686C3D7804}"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53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31763A-68EC-4ECD-9620-D9FE9CDDD622}"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73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98BEDD-6160-49BB-B372-861DE7DE9BA5}"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0509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E819F-B7FD-4B29-8F66-9E318144BC2A}" type="datetime1">
              <a:rPr lang="en-US" smtClean="0"/>
              <a:t>05/11/2018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86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A159C-B6E0-4F10-9F4A-2FA57003B139}"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34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70CBBB-D1D1-4386-A5E9-07F3477B78F3}" type="datetime1">
              <a:rPr lang="en-US" smtClean="0"/>
              <a:t>05/11/2018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2534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A4CAD8-0EA7-4615-B69B-B2F199EF3A93}" type="datetime1">
              <a:rPr lang="en-US" smtClean="0"/>
              <a:t>05/11/2018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24008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t>05/11/2018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80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A17D9B-D4D3-4E23-88DF-2E354FA43196}"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15271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1F67C5-D04E-4576-B61C-12ABA14BBD6C}" type="datetime1">
              <a:rPr lang="en-US" smtClean="0"/>
              <a:t>05/11/2018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2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20F09E4-6EA4-4BF3-9FC8-FF40373B88E6}" type="datetime1">
              <a:rPr lang="en-US" smtClean="0"/>
              <a:t>05/11/2018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1CF334-2D5C-4859-84A6-CA7E6E43FAEB}"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16957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www.marylandaccesspoint.info/"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Guardians of the Person Training</a:t>
            </a:r>
          </a:p>
        </p:txBody>
      </p:sp>
      <p:sp>
        <p:nvSpPr>
          <p:cNvPr id="3" name="Subtitle 2"/>
          <p:cNvSpPr>
            <a:spLocks noGrp="1"/>
          </p:cNvSpPr>
          <p:nvPr>
            <p:ph type="subTitle" idx="1"/>
          </p:nvPr>
        </p:nvSpPr>
        <p:spPr/>
        <p:txBody>
          <a:bodyPr/>
          <a:lstStyle/>
          <a:p>
            <a:r>
              <a:rPr lang="en-US"/>
              <a:t>Disabled Persons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1" y="4975035"/>
            <a:ext cx="1280160" cy="1448142"/>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Parties</a:t>
            </a:r>
          </a:p>
        </p:txBody>
      </p:sp>
      <p:sp>
        <p:nvSpPr>
          <p:cNvPr id="3" name="Content Placeholder 2"/>
          <p:cNvSpPr>
            <a:spLocks noGrp="1"/>
          </p:cNvSpPr>
          <p:nvPr>
            <p:ph idx="1"/>
          </p:nvPr>
        </p:nvSpPr>
        <p:spPr/>
        <p:txBody>
          <a:bodyPr>
            <a:normAutofit/>
          </a:bodyPr>
          <a:lstStyle/>
          <a:p>
            <a:pPr marL="0" indent="0">
              <a:buNone/>
            </a:pPr>
            <a:r>
              <a:rPr lang="en-US" dirty="0"/>
              <a:t>Other parties important in a guardianship include:</a:t>
            </a:r>
          </a:p>
          <a:p>
            <a:r>
              <a:rPr lang="en-US" dirty="0"/>
              <a:t>Family members and friends of the disabled person</a:t>
            </a:r>
          </a:p>
          <a:p>
            <a:r>
              <a:rPr lang="en-US" dirty="0"/>
              <a:t>Health care and other service providers</a:t>
            </a:r>
          </a:p>
          <a:p>
            <a:endParaRPr lang="en-US" dirty="0"/>
          </a:p>
        </p:txBody>
      </p:sp>
    </p:spTree>
    <p:extLst>
      <p:ext uri="{BB962C8B-B14F-4D97-AF65-F5344CB8AC3E}">
        <p14:creationId xmlns:p14="http://schemas.microsoft.com/office/powerpoint/2010/main" val="287197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Role, Powers, Duties</a:t>
            </a:r>
          </a:p>
        </p:txBody>
      </p:sp>
      <p:sp>
        <p:nvSpPr>
          <p:cNvPr id="3" name="Content Placeholder 2"/>
          <p:cNvSpPr>
            <a:spLocks noGrp="1"/>
          </p:cNvSpPr>
          <p:nvPr>
            <p:ph idx="1"/>
          </p:nvPr>
        </p:nvSpPr>
        <p:spPr/>
        <p:txBody>
          <a:bodyPr>
            <a:normAutofit/>
          </a:bodyPr>
          <a:lstStyle/>
          <a:p>
            <a:r>
              <a:rPr lang="en-US" dirty="0"/>
              <a:t>Role, powers, and duties of guardians of the person</a:t>
            </a:r>
          </a:p>
          <a:p>
            <a:r>
              <a:rPr lang="en-US" dirty="0"/>
              <a:t>Filing and reporting requirements</a:t>
            </a:r>
          </a:p>
        </p:txBody>
      </p:sp>
    </p:spTree>
    <p:extLst>
      <p:ext uri="{BB962C8B-B14F-4D97-AF65-F5344CB8AC3E}">
        <p14:creationId xmlns:p14="http://schemas.microsoft.com/office/powerpoint/2010/main" val="379320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Role as Guardian of the Person</a:t>
            </a:r>
          </a:p>
        </p:txBody>
      </p:sp>
      <p:sp>
        <p:nvSpPr>
          <p:cNvPr id="6" name="Text Placeholder 5"/>
          <p:cNvSpPr>
            <a:spLocks noGrp="1"/>
          </p:cNvSpPr>
          <p:nvPr>
            <p:ph idx="1"/>
          </p:nvPr>
        </p:nvSpPr>
        <p:spPr/>
        <p:txBody>
          <a:bodyPr>
            <a:normAutofit/>
          </a:bodyPr>
          <a:lstStyle/>
          <a:p>
            <a:r>
              <a:rPr lang="en-US" sz="2800" dirty="0"/>
              <a:t>Guardianship order</a:t>
            </a:r>
          </a:p>
          <a:p>
            <a:pPr lvl="1"/>
            <a:r>
              <a:rPr lang="en-US" sz="2400" dirty="0"/>
              <a:t>Powers necessary to provide for the demonstrated need of the disabled person</a:t>
            </a:r>
          </a:p>
          <a:p>
            <a:pPr lvl="1"/>
            <a:r>
              <a:rPr lang="en-US" sz="2400" dirty="0"/>
              <a:t>What you can and cannot do</a:t>
            </a:r>
          </a:p>
          <a:p>
            <a:pPr lvl="1"/>
            <a:r>
              <a:rPr lang="en-US" sz="2400" dirty="0"/>
              <a:t>Proof of your appointment and authority</a:t>
            </a:r>
          </a:p>
        </p:txBody>
      </p:sp>
    </p:spTree>
    <p:extLst>
      <p:ext uri="{BB962C8B-B14F-4D97-AF65-F5344CB8AC3E}">
        <p14:creationId xmlns:p14="http://schemas.microsoft.com/office/powerpoint/2010/main" val="234885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Possible Powers</a:t>
            </a:r>
          </a:p>
        </p:txBody>
      </p:sp>
      <p:sp>
        <p:nvSpPr>
          <p:cNvPr id="6" name="Text Placeholder 5"/>
          <p:cNvSpPr>
            <a:spLocks noGrp="1"/>
          </p:cNvSpPr>
          <p:nvPr>
            <p:ph idx="1"/>
          </p:nvPr>
        </p:nvSpPr>
        <p:spPr/>
        <p:txBody>
          <a:bodyPr>
            <a:normAutofit/>
          </a:bodyPr>
          <a:lstStyle/>
          <a:p>
            <a:pPr marL="0" indent="0">
              <a:buNone/>
            </a:pPr>
            <a:r>
              <a:rPr lang="en-US" dirty="0"/>
              <a:t>The court may give you the power to do any of the following:</a:t>
            </a:r>
          </a:p>
          <a:p>
            <a:pPr lvl="0"/>
            <a:r>
              <a:rPr lang="en-US" dirty="0"/>
              <a:t>Determine where the disabled person lives</a:t>
            </a:r>
          </a:p>
          <a:p>
            <a:pPr lvl="0"/>
            <a:r>
              <a:rPr lang="en-US" dirty="0"/>
              <a:t>Provide for the disabled person’s care, comfort, and maintenance </a:t>
            </a:r>
          </a:p>
          <a:p>
            <a:pPr lvl="0"/>
            <a:r>
              <a:rPr lang="en-US" dirty="0"/>
              <a:t>Care for the disabled person’s personal effects </a:t>
            </a:r>
          </a:p>
          <a:p>
            <a:pPr lvl="0"/>
            <a:r>
              <a:rPr lang="en-US" dirty="0"/>
              <a:t>Arrange for services and care </a:t>
            </a:r>
          </a:p>
          <a:p>
            <a:pPr lvl="0"/>
            <a:r>
              <a:rPr lang="en-US" dirty="0"/>
              <a:t>Request funds for the disabled person’s care from the guardian of the property (if one is appointed) </a:t>
            </a:r>
          </a:p>
          <a:p>
            <a:pPr lvl="0"/>
            <a:r>
              <a:rPr lang="en-US" dirty="0"/>
              <a:t>Give necessary consent or approval for medical or other professional care </a:t>
            </a:r>
          </a:p>
        </p:txBody>
      </p:sp>
    </p:spTree>
    <p:extLst>
      <p:ext uri="{BB962C8B-B14F-4D97-AF65-F5344CB8AC3E}">
        <p14:creationId xmlns:p14="http://schemas.microsoft.com/office/powerpoint/2010/main" val="39111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Court authorization</a:t>
            </a:r>
          </a:p>
        </p:txBody>
      </p:sp>
      <p:sp>
        <p:nvSpPr>
          <p:cNvPr id="5" name="Content Placeholder 4"/>
          <p:cNvSpPr>
            <a:spLocks noGrp="1"/>
          </p:cNvSpPr>
          <p:nvPr>
            <p:ph idx="1"/>
          </p:nvPr>
        </p:nvSpPr>
        <p:spPr/>
        <p:txBody>
          <a:bodyPr/>
          <a:lstStyle/>
          <a:p>
            <a:pPr marL="0" indent="0">
              <a:buNone/>
            </a:pPr>
            <a:r>
              <a:rPr lang="en-US" dirty="0"/>
              <a:t>Get prior court approval before:</a:t>
            </a:r>
          </a:p>
          <a:p>
            <a:r>
              <a:rPr lang="en-US" dirty="0"/>
              <a:t>performing any action not authorized in the order appointing you as guardian</a:t>
            </a:r>
          </a:p>
          <a:p>
            <a:r>
              <a:rPr lang="en-US" dirty="0"/>
              <a:t>moving the disabled person from one type of housing to another</a:t>
            </a:r>
          </a:p>
          <a:p>
            <a:r>
              <a:rPr lang="en-US" dirty="0"/>
              <a:t>committing the disabled person to a mental facility involuntarily</a:t>
            </a:r>
          </a:p>
          <a:p>
            <a:r>
              <a:rPr lang="en-US" dirty="0"/>
              <a:t>starting, stopping, or withholding medical treatment that would involve a substantial risk to life of the disabled person</a:t>
            </a:r>
          </a:p>
          <a:p>
            <a:endParaRPr lang="en-US" b="1" dirty="0"/>
          </a:p>
          <a:p>
            <a:r>
              <a:rPr lang="en-US" b="1" dirty="0"/>
              <a:t>Ask the court for permission in writing.</a:t>
            </a:r>
          </a:p>
        </p:txBody>
      </p:sp>
    </p:spTree>
    <p:extLst>
      <p:ext uri="{BB962C8B-B14F-4D97-AF65-F5344CB8AC3E}">
        <p14:creationId xmlns:p14="http://schemas.microsoft.com/office/powerpoint/2010/main" val="5537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Filing and Reporting Requirements</a:t>
            </a:r>
          </a:p>
        </p:txBody>
      </p:sp>
      <p:sp>
        <p:nvSpPr>
          <p:cNvPr id="3" name="Content Placeholder 2"/>
          <p:cNvSpPr>
            <a:spLocks noGrp="1"/>
          </p:cNvSpPr>
          <p:nvPr>
            <p:ph idx="1"/>
          </p:nvPr>
        </p:nvSpPr>
        <p:spPr/>
        <p:txBody>
          <a:bodyPr/>
          <a:lstStyle/>
          <a:p>
            <a:r>
              <a:rPr lang="en-US" dirty="0"/>
              <a:t>Annual Report of Guardian of Disabled Person </a:t>
            </a:r>
          </a:p>
          <a:p>
            <a:pPr lvl="1"/>
            <a:r>
              <a:rPr lang="en-US" dirty="0"/>
              <a:t>Within 60 days of appointment date</a:t>
            </a:r>
          </a:p>
          <a:p>
            <a:pPr lvl="1"/>
            <a:r>
              <a:rPr lang="en-US" dirty="0"/>
              <a:t>Use Form CC-GN-013</a:t>
            </a:r>
          </a:p>
          <a:p>
            <a:r>
              <a:rPr lang="en-US" dirty="0"/>
              <a:t>Tip:</a:t>
            </a:r>
          </a:p>
          <a:p>
            <a:pPr lvl="1"/>
            <a:r>
              <a:rPr lang="en-US" dirty="0"/>
              <a:t>Complete the entire form</a:t>
            </a:r>
          </a:p>
          <a:p>
            <a:pPr lvl="1"/>
            <a:r>
              <a:rPr lang="en-US" dirty="0"/>
              <a:t>Write “not applicable” in sections where you have no </a:t>
            </a:r>
            <a:br>
              <a:rPr lang="en-US" dirty="0"/>
            </a:br>
            <a:r>
              <a:rPr lang="en-US" dirty="0"/>
              <a:t>information to include.</a:t>
            </a:r>
          </a:p>
          <a:p>
            <a:pPr lvl="1"/>
            <a:endParaRPr lang="en-US" dirty="0"/>
          </a:p>
        </p:txBody>
      </p:sp>
      <p:pic>
        <p:nvPicPr>
          <p:cNvPr id="4" name="Picture 3"/>
          <p:cNvPicPr>
            <a:picLocks noChangeAspect="1"/>
          </p:cNvPicPr>
          <p:nvPr/>
        </p:nvPicPr>
        <p:blipFill rotWithShape="1">
          <a:blip r:embed="rId3"/>
          <a:srcRect l="18409" t="20134" r="63429" b="29718"/>
          <a:stretch/>
        </p:blipFill>
        <p:spPr>
          <a:xfrm>
            <a:off x="6400800" y="1857374"/>
            <a:ext cx="5381625" cy="4953001"/>
          </a:xfrm>
          <a:prstGeom prst="rect">
            <a:avLst/>
          </a:prstGeom>
        </p:spPr>
      </p:pic>
    </p:spTree>
    <p:extLst>
      <p:ext uri="{BB962C8B-B14F-4D97-AF65-F5344CB8AC3E}">
        <p14:creationId xmlns:p14="http://schemas.microsoft.com/office/powerpoint/2010/main" val="152214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Decision-making </a:t>
            </a:r>
          </a:p>
        </p:txBody>
      </p:sp>
      <p:sp>
        <p:nvSpPr>
          <p:cNvPr id="3" name="Content Placeholder 2"/>
          <p:cNvSpPr>
            <a:spLocks noGrp="1"/>
          </p:cNvSpPr>
          <p:nvPr>
            <p:ph idx="1"/>
          </p:nvPr>
        </p:nvSpPr>
        <p:spPr/>
        <p:txBody>
          <a:bodyPr>
            <a:normAutofit/>
          </a:bodyPr>
          <a:lstStyle/>
          <a:p>
            <a:r>
              <a:rPr lang="en-US" dirty="0"/>
              <a:t>Decision-making standards</a:t>
            </a:r>
          </a:p>
          <a:p>
            <a:r>
              <a:rPr lang="en-US" dirty="0"/>
              <a:t>Ethical considerations</a:t>
            </a:r>
          </a:p>
          <a:p>
            <a:r>
              <a:rPr lang="en-US" dirty="0"/>
              <a:t>Medical decisions</a:t>
            </a:r>
          </a:p>
          <a:p>
            <a:r>
              <a:rPr lang="en-US" dirty="0"/>
              <a:t>Community resources</a:t>
            </a:r>
          </a:p>
          <a:p>
            <a:endParaRPr lang="en-US" dirty="0"/>
          </a:p>
        </p:txBody>
      </p:sp>
    </p:spTree>
    <p:extLst>
      <p:ext uri="{BB962C8B-B14F-4D97-AF65-F5344CB8AC3E}">
        <p14:creationId xmlns:p14="http://schemas.microsoft.com/office/powerpoint/2010/main" val="24081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Decision-Making Standards</a:t>
            </a:r>
          </a:p>
        </p:txBody>
      </p:sp>
      <p:graphicFrame>
        <p:nvGraphicFramePr>
          <p:cNvPr id="4" name="Content Placeholder 3"/>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1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A896F2C-FF89-4A3D-B9C0-B8BBDC98681C}"/>
                                            </p:graphicEl>
                                          </p:spTgt>
                                        </p:tgtEl>
                                        <p:attrNameLst>
                                          <p:attrName>style.visibility</p:attrName>
                                        </p:attrNameLst>
                                      </p:cBhvr>
                                      <p:to>
                                        <p:strVal val="visible"/>
                                      </p:to>
                                    </p:set>
                                    <p:animEffect transition="in" filter="fade">
                                      <p:cBhvr>
                                        <p:cTn id="7" dur="500"/>
                                        <p:tgtEl>
                                          <p:spTgt spid="4">
                                            <p:graphicEl>
                                              <a:dgm id="{6A896F2C-FF89-4A3D-B9C0-B8BBDC98681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34EDC77-2F3F-4156-993A-F128645834C3}"/>
                                            </p:graphicEl>
                                          </p:spTgt>
                                        </p:tgtEl>
                                        <p:attrNameLst>
                                          <p:attrName>style.visibility</p:attrName>
                                        </p:attrNameLst>
                                      </p:cBhvr>
                                      <p:to>
                                        <p:strVal val="visible"/>
                                      </p:to>
                                    </p:set>
                                    <p:animEffect transition="in" filter="fade">
                                      <p:cBhvr>
                                        <p:cTn id="12" dur="500"/>
                                        <p:tgtEl>
                                          <p:spTgt spid="4">
                                            <p:graphicEl>
                                              <a:dgm id="{534EDC77-2F3F-4156-993A-F128645834C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9F0819A-1612-4D1C-976E-C5ED096DECFA}"/>
                                            </p:graphicEl>
                                          </p:spTgt>
                                        </p:tgtEl>
                                        <p:attrNameLst>
                                          <p:attrName>style.visibility</p:attrName>
                                        </p:attrNameLst>
                                      </p:cBhvr>
                                      <p:to>
                                        <p:strVal val="visible"/>
                                      </p:to>
                                    </p:set>
                                    <p:animEffect transition="in" filter="fade">
                                      <p:cBhvr>
                                        <p:cTn id="17" dur="500"/>
                                        <p:tgtEl>
                                          <p:spTgt spid="4">
                                            <p:graphicEl>
                                              <a:dgm id="{79F0819A-1612-4D1C-976E-C5ED096DEC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C63F8FA-3B7A-479B-AF5D-56948B237119}"/>
                                            </p:graphicEl>
                                          </p:spTgt>
                                        </p:tgtEl>
                                        <p:attrNameLst>
                                          <p:attrName>style.visibility</p:attrName>
                                        </p:attrNameLst>
                                      </p:cBhvr>
                                      <p:to>
                                        <p:strVal val="visible"/>
                                      </p:to>
                                    </p:set>
                                    <p:animEffect transition="in" filter="fade">
                                      <p:cBhvr>
                                        <p:cTn id="22" dur="500"/>
                                        <p:tgtEl>
                                          <p:spTgt spid="4">
                                            <p:graphicEl>
                                              <a:dgm id="{0C63F8FA-3B7A-479B-AF5D-56948B23711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D84ADE70-9EDC-4052-9B90-D7AEA4D024ED}"/>
                                            </p:graphicEl>
                                          </p:spTgt>
                                        </p:tgtEl>
                                        <p:attrNameLst>
                                          <p:attrName>style.visibility</p:attrName>
                                        </p:attrNameLst>
                                      </p:cBhvr>
                                      <p:to>
                                        <p:strVal val="visible"/>
                                      </p:to>
                                    </p:set>
                                    <p:animEffect transition="in" filter="fade">
                                      <p:cBhvr>
                                        <p:cTn id="27" dur="500"/>
                                        <p:tgtEl>
                                          <p:spTgt spid="4">
                                            <p:graphicEl>
                                              <a:dgm id="{D84ADE70-9EDC-4052-9B90-D7AEA4D024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A437C882-38A4-4E8F-929C-05558787F8A1}"/>
                                            </p:graphicEl>
                                          </p:spTgt>
                                        </p:tgtEl>
                                        <p:attrNameLst>
                                          <p:attrName>style.visibility</p:attrName>
                                        </p:attrNameLst>
                                      </p:cBhvr>
                                      <p:to>
                                        <p:strVal val="visible"/>
                                      </p:to>
                                    </p:set>
                                    <p:animEffect transition="in" filter="fade">
                                      <p:cBhvr>
                                        <p:cTn id="32" dur="500"/>
                                        <p:tgtEl>
                                          <p:spTgt spid="4">
                                            <p:graphicEl>
                                              <a:dgm id="{A437C882-38A4-4E8F-929C-05558787F8A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C16FF070-DB80-4E26-AD3A-F8AD781C79E3}"/>
                                            </p:graphicEl>
                                          </p:spTgt>
                                        </p:tgtEl>
                                        <p:attrNameLst>
                                          <p:attrName>style.visibility</p:attrName>
                                        </p:attrNameLst>
                                      </p:cBhvr>
                                      <p:to>
                                        <p:strVal val="visible"/>
                                      </p:to>
                                    </p:set>
                                    <p:animEffect transition="in" filter="fade">
                                      <p:cBhvr>
                                        <p:cTn id="37" dur="500"/>
                                        <p:tgtEl>
                                          <p:spTgt spid="4">
                                            <p:graphicEl>
                                              <a:dgm id="{C16FF070-DB80-4E26-AD3A-F8AD781C79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AE2FF33A-0269-4E64-B0ED-51529CB6D914}"/>
                                            </p:graphicEl>
                                          </p:spTgt>
                                        </p:tgtEl>
                                        <p:attrNameLst>
                                          <p:attrName>style.visibility</p:attrName>
                                        </p:attrNameLst>
                                      </p:cBhvr>
                                      <p:to>
                                        <p:strVal val="visible"/>
                                      </p:to>
                                    </p:set>
                                    <p:animEffect transition="in" filter="fade">
                                      <p:cBhvr>
                                        <p:cTn id="42" dur="500"/>
                                        <p:tgtEl>
                                          <p:spTgt spid="4">
                                            <p:graphicEl>
                                              <a:dgm id="{AE2FF33A-0269-4E64-B0ED-51529CB6D9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Substituted Judgment</a:t>
            </a:r>
          </a:p>
        </p:txBody>
      </p:sp>
      <p:graphicFrame>
        <p:nvGraphicFramePr>
          <p:cNvPr id="25" name="Content Placeholder 24"/>
          <p:cNvGraphicFramePr>
            <a:graphicFrameLocks noGrp="1"/>
          </p:cNvGraphicFramePr>
          <p:nvPr>
            <p:ph idx="1"/>
            <p:extLst>
              <p:ext uri="{D42A27DB-BD31-4B8C-83A1-F6EECF244321}">
                <p14:modId xmlns:p14="http://schemas.microsoft.com/office/powerpoint/2010/main" val="2647749782"/>
              </p:ext>
            </p:extLst>
          </p:nvPr>
        </p:nvGraphicFramePr>
        <p:xfrm>
          <a:off x="741386" y="2084832"/>
          <a:ext cx="10285556" cy="477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91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Best interest</a:t>
            </a:r>
          </a:p>
        </p:txBody>
      </p:sp>
      <p:sp>
        <p:nvSpPr>
          <p:cNvPr id="16" name="Content Placeholder 15"/>
          <p:cNvSpPr>
            <a:spLocks noGrp="1"/>
          </p:cNvSpPr>
          <p:nvPr>
            <p:ph sz="half" idx="2"/>
          </p:nvPr>
        </p:nvSpPr>
        <p:spPr/>
        <p:txBody>
          <a:bodyPr>
            <a:normAutofit/>
          </a:bodyPr>
          <a:lstStyle/>
          <a:p>
            <a:r>
              <a:rPr lang="en-US" dirty="0"/>
              <a:t>Weigh benefits against risks</a:t>
            </a:r>
          </a:p>
          <a:p>
            <a:r>
              <a:rPr lang="en-US" dirty="0"/>
              <a:t>Choose the option with the most benefit and least harm</a:t>
            </a:r>
          </a:p>
          <a:p>
            <a:r>
              <a:rPr lang="en-US" dirty="0"/>
              <a:t>Least restrictive</a:t>
            </a:r>
          </a:p>
          <a:p>
            <a:r>
              <a:rPr lang="en-US" dirty="0"/>
              <a:t>Least intrusive</a:t>
            </a:r>
          </a:p>
          <a:p>
            <a:r>
              <a:rPr lang="en-US" dirty="0"/>
              <a:t>Independent opinions:</a:t>
            </a:r>
          </a:p>
          <a:p>
            <a:pPr lvl="1"/>
            <a:r>
              <a:rPr lang="en-US" dirty="0"/>
              <a:t>Doctors</a:t>
            </a:r>
          </a:p>
          <a:p>
            <a:pPr lvl="1"/>
            <a:r>
              <a:rPr lang="en-US" dirty="0"/>
              <a:t>Social workers</a:t>
            </a:r>
          </a:p>
          <a:p>
            <a:pPr lvl="1"/>
            <a:r>
              <a:rPr lang="en-US" dirty="0"/>
              <a:t>Attorneys</a:t>
            </a:r>
          </a:p>
          <a:p>
            <a:pPr lvl="1"/>
            <a:r>
              <a:rPr lang="en-US" dirty="0"/>
              <a:t>Government agencies</a:t>
            </a:r>
          </a:p>
          <a:p>
            <a:pPr lvl="1"/>
            <a:endParaRPr lang="en-US" dirty="0"/>
          </a:p>
        </p:txBody>
      </p:sp>
      <p:graphicFrame>
        <p:nvGraphicFramePr>
          <p:cNvPr id="17" name="Content Placeholder 8"/>
          <p:cNvGraphicFramePr>
            <a:graphicFrameLocks noGrp="1"/>
          </p:cNvGraphicFramePr>
          <p:nvPr>
            <p:ph sz="half" idx="1"/>
            <p:extLst/>
          </p:nvPr>
        </p:nvGraphicFramePr>
        <p:xfrm>
          <a:off x="10239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79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fade">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fade">
                                      <p:cBhvr>
                                        <p:cTn id="32" dur="500"/>
                                        <p:tgtEl>
                                          <p:spTgt spid="16">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5" end="5"/>
                                            </p:txEl>
                                          </p:spTgt>
                                        </p:tgtEl>
                                        <p:attrNameLst>
                                          <p:attrName>style.visibility</p:attrName>
                                        </p:attrNameLst>
                                      </p:cBhvr>
                                      <p:to>
                                        <p:strVal val="visible"/>
                                      </p:to>
                                    </p:set>
                                    <p:animEffect transition="in" filter="fade">
                                      <p:cBhvr>
                                        <p:cTn id="35" dur="500"/>
                                        <p:tgtEl>
                                          <p:spTgt spid="16">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xEl>
                                              <p:pRg st="6" end="6"/>
                                            </p:txEl>
                                          </p:spTgt>
                                        </p:tgtEl>
                                        <p:attrNameLst>
                                          <p:attrName>style.visibility</p:attrName>
                                        </p:attrNameLst>
                                      </p:cBhvr>
                                      <p:to>
                                        <p:strVal val="visible"/>
                                      </p:to>
                                    </p:set>
                                    <p:animEffect transition="in" filter="fade">
                                      <p:cBhvr>
                                        <p:cTn id="38" dur="500"/>
                                        <p:tgtEl>
                                          <p:spTgt spid="16">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xEl>
                                              <p:pRg st="7" end="7"/>
                                            </p:txEl>
                                          </p:spTgt>
                                        </p:tgtEl>
                                        <p:attrNameLst>
                                          <p:attrName>style.visibility</p:attrName>
                                        </p:attrNameLst>
                                      </p:cBhvr>
                                      <p:to>
                                        <p:strVal val="visible"/>
                                      </p:to>
                                    </p:set>
                                    <p:animEffect transition="in" filter="fade">
                                      <p:cBhvr>
                                        <p:cTn id="41" dur="500"/>
                                        <p:tgtEl>
                                          <p:spTgt spid="16">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xEl>
                                              <p:pRg st="8" end="8"/>
                                            </p:txEl>
                                          </p:spTgt>
                                        </p:tgtEl>
                                        <p:attrNameLst>
                                          <p:attrName>style.visibility</p:attrName>
                                        </p:attrNameLst>
                                      </p:cBhvr>
                                      <p:to>
                                        <p:strVal val="visible"/>
                                      </p:to>
                                    </p:set>
                                    <p:animEffect transition="in" filter="fade">
                                      <p:cBhvr>
                                        <p:cTn id="44"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Graphic spid="1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3" name="Content Placeholder 2"/>
          <p:cNvSpPr>
            <a:spLocks noGrp="1"/>
          </p:cNvSpPr>
          <p:nvPr>
            <p:ph idx="1"/>
          </p:nvPr>
        </p:nvSpPr>
        <p:spPr/>
        <p:txBody>
          <a:bodyPr/>
          <a:lstStyle/>
          <a:p>
            <a:r>
              <a:rPr lang="en-US" dirty="0"/>
              <a:t>Part 1: Guardianship terms</a:t>
            </a:r>
          </a:p>
          <a:p>
            <a:r>
              <a:rPr lang="en-US" dirty="0"/>
              <a:t>Part 2: Role, powers, and duties</a:t>
            </a:r>
          </a:p>
          <a:p>
            <a:r>
              <a:rPr lang="en-US" dirty="0"/>
              <a:t>Part 3: Decision-making</a:t>
            </a:r>
          </a:p>
          <a:p>
            <a:r>
              <a:rPr lang="en-US" dirty="0"/>
              <a:t>Part 4: Abuse, neglect, and exploitation</a:t>
            </a:r>
          </a:p>
          <a:p>
            <a:r>
              <a:rPr lang="en-US" dirty="0"/>
              <a:t>Part 5: Changes to the guardianship</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Restrictive Alternative</a:t>
            </a:r>
          </a:p>
        </p:txBody>
      </p:sp>
      <p:sp>
        <p:nvSpPr>
          <p:cNvPr id="4" name="Content Placeholder 2"/>
          <p:cNvSpPr>
            <a:spLocks noGrp="1"/>
          </p:cNvSpPr>
          <p:nvPr>
            <p:ph sz="half" idx="1"/>
          </p:nvPr>
        </p:nvSpPr>
        <p:spPr/>
        <p:txBody>
          <a:bodyPr>
            <a:normAutofit/>
          </a:bodyPr>
          <a:lstStyle/>
          <a:p>
            <a:r>
              <a:rPr lang="en-US" dirty="0"/>
              <a:t>Meets the needs but places the fewest restrictions on the disabled person’s independence and dignity</a:t>
            </a:r>
          </a:p>
          <a:p>
            <a:endParaRPr lang="en-US" dirty="0"/>
          </a:p>
        </p:txBody>
      </p:sp>
      <p:sp>
        <p:nvSpPr>
          <p:cNvPr id="7" name="Content Placeholder 6"/>
          <p:cNvSpPr>
            <a:spLocks noGrp="1"/>
          </p:cNvSpPr>
          <p:nvPr>
            <p:ph sz="half" idx="2"/>
          </p:nvPr>
        </p:nvSpPr>
        <p:spPr/>
        <p:txBody>
          <a:bodyPr/>
          <a:lstStyle/>
          <a:p>
            <a:pPr marL="0" indent="0">
              <a:buNone/>
            </a:pPr>
            <a:r>
              <a:rPr lang="en-US" dirty="0"/>
              <a:t>Consider:</a:t>
            </a:r>
          </a:p>
          <a:p>
            <a:r>
              <a:rPr lang="en-US" dirty="0"/>
              <a:t>Disabled person’s preferences</a:t>
            </a:r>
          </a:p>
          <a:p>
            <a:r>
              <a:rPr lang="en-US" dirty="0"/>
              <a:t>Opinions of professionals</a:t>
            </a:r>
          </a:p>
          <a:p>
            <a:r>
              <a:rPr lang="en-US" dirty="0"/>
              <a:t>Community resources</a:t>
            </a:r>
          </a:p>
        </p:txBody>
      </p:sp>
    </p:spTree>
    <p:extLst>
      <p:ext uri="{BB962C8B-B14F-4D97-AF65-F5344CB8AC3E}">
        <p14:creationId xmlns:p14="http://schemas.microsoft.com/office/powerpoint/2010/main" val="338051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12" name="Content Placeholder 11"/>
          <p:cNvSpPr>
            <a:spLocks noGrp="1"/>
          </p:cNvSpPr>
          <p:nvPr>
            <p:ph sz="half" idx="1"/>
          </p:nvPr>
        </p:nvSpPr>
        <p:spPr/>
        <p:txBody>
          <a:bodyPr/>
          <a:lstStyle/>
          <a:p>
            <a:r>
              <a:rPr lang="en-US" dirty="0"/>
              <a:t>Give informed consent for care, treatment, or services</a:t>
            </a:r>
          </a:p>
          <a:p>
            <a:endParaRPr lang="en-US" dirty="0"/>
          </a:p>
          <a:p>
            <a:r>
              <a:rPr lang="en-US" dirty="0"/>
              <a:t>Consent must be given freely, without coercion or undue influence</a:t>
            </a:r>
          </a:p>
        </p:txBody>
      </p:sp>
      <p:graphicFrame>
        <p:nvGraphicFramePr>
          <p:cNvPr id="14" name="Content Placeholder 7"/>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98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graphicEl>
                                              <a:dgm id="{08687CF9-31CA-4E3A-817F-0DCD179BA97A}"/>
                                            </p:graphicEl>
                                          </p:spTgt>
                                        </p:tgtEl>
                                        <p:attrNameLst>
                                          <p:attrName>style.visibility</p:attrName>
                                        </p:attrNameLst>
                                      </p:cBhvr>
                                      <p:to>
                                        <p:strVal val="visible"/>
                                      </p:to>
                                    </p:set>
                                    <p:animEffect transition="in" filter="fade">
                                      <p:cBhvr>
                                        <p:cTn id="11" dur="500"/>
                                        <p:tgtEl>
                                          <p:spTgt spid="14">
                                            <p:graphicEl>
                                              <a:dgm id="{08687CF9-31CA-4E3A-817F-0DCD179BA97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graphicEl>
                                              <a:dgm id="{12A49171-435E-44CC-88A6-E55DFEF03193}"/>
                                            </p:graphicEl>
                                          </p:spTgt>
                                        </p:tgtEl>
                                        <p:attrNameLst>
                                          <p:attrName>style.visibility</p:attrName>
                                        </p:attrNameLst>
                                      </p:cBhvr>
                                      <p:to>
                                        <p:strVal val="visible"/>
                                      </p:to>
                                    </p:set>
                                    <p:animEffect transition="in" filter="fade">
                                      <p:cBhvr>
                                        <p:cTn id="16" dur="500"/>
                                        <p:tgtEl>
                                          <p:spTgt spid="14">
                                            <p:graphicEl>
                                              <a:dgm id="{12A49171-435E-44CC-88A6-E55DFEF0319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graphicEl>
                                              <a:dgm id="{69291A1C-896A-43D8-9ACC-12B5E5FD1906}"/>
                                            </p:graphicEl>
                                          </p:spTgt>
                                        </p:tgtEl>
                                        <p:attrNameLst>
                                          <p:attrName>style.visibility</p:attrName>
                                        </p:attrNameLst>
                                      </p:cBhvr>
                                      <p:to>
                                        <p:strVal val="visible"/>
                                      </p:to>
                                    </p:set>
                                    <p:animEffect transition="in" filter="fade">
                                      <p:cBhvr>
                                        <p:cTn id="19" dur="500"/>
                                        <p:tgtEl>
                                          <p:spTgt spid="14">
                                            <p:graphicEl>
                                              <a:dgm id="{69291A1C-896A-43D8-9ACC-12B5E5FD1906}"/>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graphicEl>
                                              <a:dgm id="{C2B1AFED-48C1-4CC2-83C9-F85EBA4AAE99}"/>
                                            </p:graphicEl>
                                          </p:spTgt>
                                        </p:tgtEl>
                                        <p:attrNameLst>
                                          <p:attrName>style.visibility</p:attrName>
                                        </p:attrNameLst>
                                      </p:cBhvr>
                                      <p:to>
                                        <p:strVal val="visible"/>
                                      </p:to>
                                    </p:set>
                                    <p:animEffect transition="in" filter="fade">
                                      <p:cBhvr>
                                        <p:cTn id="22" dur="500"/>
                                        <p:tgtEl>
                                          <p:spTgt spid="14">
                                            <p:graphicEl>
                                              <a:dgm id="{C2B1AFED-48C1-4CC2-83C9-F85EBA4AAE9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058D690D-0014-4D00-A7B4-81769C8A8F9A}"/>
                                            </p:graphicEl>
                                          </p:spTgt>
                                        </p:tgtEl>
                                        <p:attrNameLst>
                                          <p:attrName>style.visibility</p:attrName>
                                        </p:attrNameLst>
                                      </p:cBhvr>
                                      <p:to>
                                        <p:strVal val="visible"/>
                                      </p:to>
                                    </p:set>
                                    <p:animEffect transition="in" filter="fade">
                                      <p:cBhvr>
                                        <p:cTn id="27" dur="500"/>
                                        <p:tgtEl>
                                          <p:spTgt spid="14">
                                            <p:graphicEl>
                                              <a:dgm id="{058D690D-0014-4D00-A7B4-81769C8A8F9A}"/>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graphicEl>
                                              <a:dgm id="{C6BFA84C-EE5B-4C89-882B-8BDAAAD594EA}"/>
                                            </p:graphicEl>
                                          </p:spTgt>
                                        </p:tgtEl>
                                        <p:attrNameLst>
                                          <p:attrName>style.visibility</p:attrName>
                                        </p:attrNameLst>
                                      </p:cBhvr>
                                      <p:to>
                                        <p:strVal val="visible"/>
                                      </p:to>
                                    </p:set>
                                    <p:animEffect transition="in" filter="fade">
                                      <p:cBhvr>
                                        <p:cTn id="30" dur="500"/>
                                        <p:tgtEl>
                                          <p:spTgt spid="14">
                                            <p:graphicEl>
                                              <a:dgm id="{C6BFA84C-EE5B-4C89-882B-8BDAAAD594E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graphicEl>
                                              <a:dgm id="{9401FF65-8464-4D2B-8CC2-0CBAE0CEC9B2}"/>
                                            </p:graphicEl>
                                          </p:spTgt>
                                        </p:tgtEl>
                                        <p:attrNameLst>
                                          <p:attrName>style.visibility</p:attrName>
                                        </p:attrNameLst>
                                      </p:cBhvr>
                                      <p:to>
                                        <p:strVal val="visible"/>
                                      </p:to>
                                    </p:set>
                                    <p:animEffect transition="in" filter="fade">
                                      <p:cBhvr>
                                        <p:cTn id="35" dur="500"/>
                                        <p:tgtEl>
                                          <p:spTgt spid="14">
                                            <p:graphicEl>
                                              <a:dgm id="{9401FF65-8464-4D2B-8CC2-0CBAE0CEC9B2}"/>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graphicEl>
                                              <a:dgm id="{FF018DB4-6175-472B-891F-BF89AD8A0C7D}"/>
                                            </p:graphicEl>
                                          </p:spTgt>
                                        </p:tgtEl>
                                        <p:attrNameLst>
                                          <p:attrName>style.visibility</p:attrName>
                                        </p:attrNameLst>
                                      </p:cBhvr>
                                      <p:to>
                                        <p:strVal val="visible"/>
                                      </p:to>
                                    </p:set>
                                    <p:animEffect transition="in" filter="fade">
                                      <p:cBhvr>
                                        <p:cTn id="38" dur="500"/>
                                        <p:tgtEl>
                                          <p:spTgt spid="14">
                                            <p:graphicEl>
                                              <a:dgm id="{FF018DB4-6175-472B-891F-BF89AD8A0C7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graphicEl>
                                              <a:dgm id="{1799BD63-0596-4C54-842C-7D31F26020E5}"/>
                                            </p:graphicEl>
                                          </p:spTgt>
                                        </p:tgtEl>
                                        <p:attrNameLst>
                                          <p:attrName>style.visibility</p:attrName>
                                        </p:attrNameLst>
                                      </p:cBhvr>
                                      <p:to>
                                        <p:strVal val="visible"/>
                                      </p:to>
                                    </p:set>
                                    <p:animEffect transition="in" filter="fade">
                                      <p:cBhvr>
                                        <p:cTn id="43" dur="500"/>
                                        <p:tgtEl>
                                          <p:spTgt spid="14">
                                            <p:graphicEl>
                                              <a:dgm id="{1799BD63-0596-4C54-842C-7D31F26020E5}"/>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91EF4C4D-D4DF-434A-8102-98A9A50D8D2E}"/>
                                            </p:graphicEl>
                                          </p:spTgt>
                                        </p:tgtEl>
                                        <p:attrNameLst>
                                          <p:attrName>style.visibility</p:attrName>
                                        </p:attrNameLst>
                                      </p:cBhvr>
                                      <p:to>
                                        <p:strVal val="visible"/>
                                      </p:to>
                                    </p:set>
                                    <p:animEffect transition="in" filter="fade">
                                      <p:cBhvr>
                                        <p:cTn id="46" dur="500"/>
                                        <p:tgtEl>
                                          <p:spTgt spid="14">
                                            <p:graphicEl>
                                              <a:dgm id="{91EF4C4D-D4DF-434A-8102-98A9A50D8D2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1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7" name="Content Placeholder 6"/>
          <p:cNvSpPr>
            <a:spLocks noGrp="1"/>
          </p:cNvSpPr>
          <p:nvPr>
            <p:ph idx="1"/>
          </p:nvPr>
        </p:nvSpPr>
        <p:spPr/>
        <p:txBody>
          <a:bodyPr/>
          <a:lstStyle/>
          <a:p>
            <a:r>
              <a:rPr lang="en-US" dirty="0"/>
              <a:t>Extreme care and diligence </a:t>
            </a:r>
          </a:p>
          <a:p>
            <a:r>
              <a:rPr lang="en-US" dirty="0"/>
              <a:t>Trust, loyalty, and fidelity</a:t>
            </a:r>
          </a:p>
          <a:p>
            <a:r>
              <a:rPr lang="en-US" dirty="0"/>
              <a:t>Least restrictive environment </a:t>
            </a:r>
          </a:p>
          <a:p>
            <a:r>
              <a:rPr lang="en-US" dirty="0"/>
              <a:t>Informed consent</a:t>
            </a:r>
          </a:p>
          <a:p>
            <a:r>
              <a:rPr lang="en-US" dirty="0"/>
              <a:t>Terminate or limit guardianship when needed</a:t>
            </a:r>
          </a:p>
        </p:txBody>
      </p:sp>
    </p:spTree>
    <p:extLst>
      <p:ext uri="{BB962C8B-B14F-4D97-AF65-F5344CB8AC3E}">
        <p14:creationId xmlns:p14="http://schemas.microsoft.com/office/powerpoint/2010/main" val="926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Decisions</a:t>
            </a:r>
          </a:p>
        </p:txBody>
      </p:sp>
      <p:graphicFrame>
        <p:nvGraphicFramePr>
          <p:cNvPr id="6" name="Content Placeholder 5"/>
          <p:cNvGraphicFramePr>
            <a:graphicFrameLocks noGrp="1"/>
          </p:cNvGraphicFramePr>
          <p:nvPr>
            <p:ph idx="1"/>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57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93D9EB4-474D-4130-AE94-8863B2032D5F}"/>
                                            </p:graphicEl>
                                          </p:spTgt>
                                        </p:tgtEl>
                                        <p:attrNameLst>
                                          <p:attrName>style.visibility</p:attrName>
                                        </p:attrNameLst>
                                      </p:cBhvr>
                                      <p:to>
                                        <p:strVal val="visible"/>
                                      </p:to>
                                    </p:set>
                                    <p:animEffect transition="in" filter="fade">
                                      <p:cBhvr>
                                        <p:cTn id="7" dur="500"/>
                                        <p:tgtEl>
                                          <p:spTgt spid="6">
                                            <p:graphicEl>
                                              <a:dgm id="{C93D9EB4-474D-4130-AE94-8863B2032D5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AFFA4F63-59CB-4142-939D-3B967C0F73D6}"/>
                                            </p:graphicEl>
                                          </p:spTgt>
                                        </p:tgtEl>
                                        <p:attrNameLst>
                                          <p:attrName>style.visibility</p:attrName>
                                        </p:attrNameLst>
                                      </p:cBhvr>
                                      <p:to>
                                        <p:strVal val="visible"/>
                                      </p:to>
                                    </p:set>
                                    <p:animEffect transition="in" filter="fade">
                                      <p:cBhvr>
                                        <p:cTn id="12" dur="500"/>
                                        <p:tgtEl>
                                          <p:spTgt spid="6">
                                            <p:graphicEl>
                                              <a:dgm id="{AFFA4F63-59CB-4142-939D-3B967C0F73D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2F7E7B5B-E128-4E81-B63A-56D18D4CED62}"/>
                                            </p:graphicEl>
                                          </p:spTgt>
                                        </p:tgtEl>
                                        <p:attrNameLst>
                                          <p:attrName>style.visibility</p:attrName>
                                        </p:attrNameLst>
                                      </p:cBhvr>
                                      <p:to>
                                        <p:strVal val="visible"/>
                                      </p:to>
                                    </p:set>
                                    <p:animEffect transition="in" filter="fade">
                                      <p:cBhvr>
                                        <p:cTn id="17" dur="500"/>
                                        <p:tgtEl>
                                          <p:spTgt spid="6">
                                            <p:graphicEl>
                                              <a:dgm id="{2F7E7B5B-E128-4E81-B63A-56D18D4CED6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A044E39E-F39C-43C3-9329-CC064461B4CD}"/>
                                            </p:graphicEl>
                                          </p:spTgt>
                                        </p:tgtEl>
                                        <p:attrNameLst>
                                          <p:attrName>style.visibility</p:attrName>
                                        </p:attrNameLst>
                                      </p:cBhvr>
                                      <p:to>
                                        <p:strVal val="visible"/>
                                      </p:to>
                                    </p:set>
                                    <p:animEffect transition="in" filter="fade">
                                      <p:cBhvr>
                                        <p:cTn id="22" dur="500"/>
                                        <p:tgtEl>
                                          <p:spTgt spid="6">
                                            <p:graphicEl>
                                              <a:dgm id="{A044E39E-F39C-43C3-9329-CC064461B4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51866"/>
            <a:ext cx="9720072" cy="1499616"/>
          </a:xfrm>
        </p:spPr>
        <p:txBody>
          <a:bodyPr/>
          <a:lstStyle/>
          <a:p>
            <a:r>
              <a:rPr lang="en-US" dirty="0"/>
              <a:t>What does the disabled person want?</a:t>
            </a:r>
          </a:p>
        </p:txBody>
      </p:sp>
      <p:sp>
        <p:nvSpPr>
          <p:cNvPr id="3" name="Content Placeholder 2"/>
          <p:cNvSpPr>
            <a:spLocks noGrp="1"/>
          </p:cNvSpPr>
          <p:nvPr>
            <p:ph sz="half" idx="1"/>
          </p:nvPr>
        </p:nvSpPr>
        <p:spPr/>
        <p:txBody>
          <a:bodyPr/>
          <a:lstStyle/>
          <a:p>
            <a:r>
              <a:rPr lang="en-US" dirty="0"/>
              <a:t>Include the disabled person</a:t>
            </a:r>
          </a:p>
          <a:p>
            <a:r>
              <a:rPr lang="en-US" dirty="0"/>
              <a:t>OR use substituted judgment</a:t>
            </a:r>
          </a:p>
          <a:p>
            <a:r>
              <a:rPr lang="en-US" dirty="0"/>
              <a:t>OR use best interest standard</a:t>
            </a:r>
          </a:p>
          <a:p>
            <a:pPr lvl="1"/>
            <a:r>
              <a:rPr lang="en-US" dirty="0"/>
              <a:t>Effect on physical, emotional, and cognitive function</a:t>
            </a:r>
          </a:p>
          <a:p>
            <a:pPr lvl="1"/>
            <a:r>
              <a:rPr lang="en-US" dirty="0"/>
              <a:t>Risks, benefits, side effects</a:t>
            </a:r>
          </a:p>
          <a:p>
            <a:pPr lvl="1"/>
            <a:r>
              <a:rPr lang="en-US" dirty="0"/>
              <a:t>Effect on life expectancy and chance of recovery</a:t>
            </a:r>
          </a:p>
          <a:p>
            <a:pPr lvl="1"/>
            <a:r>
              <a:rPr lang="en-US" dirty="0"/>
              <a:t>Humiliation, loss of dignity, and dependency</a:t>
            </a:r>
          </a:p>
          <a:p>
            <a:pPr lvl="1"/>
            <a:r>
              <a:rPr lang="en-US" dirty="0"/>
              <a:t>Religious, cultural, moral beliefs</a:t>
            </a:r>
          </a:p>
          <a:p>
            <a:pPr lvl="1"/>
            <a:r>
              <a:rPr lang="en-US" dirty="0"/>
              <a:t>Personal values</a:t>
            </a:r>
          </a:p>
          <a:p>
            <a:pPr lvl="1"/>
            <a:endParaRPr lang="en-US" dirty="0"/>
          </a:p>
        </p:txBody>
      </p:sp>
      <p:graphicFrame>
        <p:nvGraphicFramePr>
          <p:cNvPr id="6" name="Content Placeholder 3"/>
          <p:cNvGraphicFramePr>
            <a:graphicFrameLocks/>
          </p:cNvGraphicFramePr>
          <p:nvPr>
            <p:extLst/>
          </p:nvPr>
        </p:nvGraphicFramePr>
        <p:xfrm>
          <a:off x="6142038" y="22372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sz="half" idx="2"/>
          </p:nvPr>
        </p:nvSpPr>
        <p:spPr>
          <a:xfrm>
            <a:off x="7122795" y="1800225"/>
            <a:ext cx="4754880" cy="4023360"/>
          </a:xfrm>
        </p:spPr>
        <p:txBody>
          <a:bodyPr/>
          <a:lstStyle/>
          <a:p>
            <a:r>
              <a:rPr lang="en-US" dirty="0"/>
              <a:t>Substituted Judgment</a:t>
            </a:r>
          </a:p>
        </p:txBody>
      </p:sp>
    </p:spTree>
    <p:extLst>
      <p:ext uri="{BB962C8B-B14F-4D97-AF65-F5344CB8AC3E}">
        <p14:creationId xmlns:p14="http://schemas.microsoft.com/office/powerpoint/2010/main" val="248154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2ACA507A-F566-4378-8375-1D4E3D7F1A9C}"/>
                                            </p:graphicEl>
                                          </p:spTgt>
                                        </p:tgtEl>
                                        <p:attrNameLst>
                                          <p:attrName>style.visibility</p:attrName>
                                        </p:attrNameLst>
                                      </p:cBhvr>
                                      <p:to>
                                        <p:strVal val="visible"/>
                                      </p:to>
                                    </p:set>
                                    <p:animEffect transition="in" filter="fade">
                                      <p:cBhvr>
                                        <p:cTn id="20" dur="500"/>
                                        <p:tgtEl>
                                          <p:spTgt spid="6">
                                            <p:graphicEl>
                                              <a:dgm id="{2ACA507A-F566-4378-8375-1D4E3D7F1A9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776F23CC-B066-4D5D-AE3E-9766664AEAB7}"/>
                                            </p:graphicEl>
                                          </p:spTgt>
                                        </p:tgtEl>
                                        <p:attrNameLst>
                                          <p:attrName>style.visibility</p:attrName>
                                        </p:attrNameLst>
                                      </p:cBhvr>
                                      <p:to>
                                        <p:strVal val="visible"/>
                                      </p:to>
                                    </p:set>
                                    <p:animEffect transition="in" filter="fade">
                                      <p:cBhvr>
                                        <p:cTn id="25" dur="500"/>
                                        <p:tgtEl>
                                          <p:spTgt spid="6">
                                            <p:graphicEl>
                                              <a:dgm id="{776F23CC-B066-4D5D-AE3E-9766664AEA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3B7E8338-713E-4F09-A195-895DBC62BE9B}"/>
                                            </p:graphicEl>
                                          </p:spTgt>
                                        </p:tgtEl>
                                        <p:attrNameLst>
                                          <p:attrName>style.visibility</p:attrName>
                                        </p:attrNameLst>
                                      </p:cBhvr>
                                      <p:to>
                                        <p:strVal val="visible"/>
                                      </p:to>
                                    </p:set>
                                    <p:animEffect transition="in" filter="fade">
                                      <p:cBhvr>
                                        <p:cTn id="30" dur="500"/>
                                        <p:tgtEl>
                                          <p:spTgt spid="6">
                                            <p:graphicEl>
                                              <a:dgm id="{3B7E8338-713E-4F09-A195-895DBC62BE9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9BF91194-8E39-4CDA-B521-8533675109EC}"/>
                                            </p:graphicEl>
                                          </p:spTgt>
                                        </p:tgtEl>
                                        <p:attrNameLst>
                                          <p:attrName>style.visibility</p:attrName>
                                        </p:attrNameLst>
                                      </p:cBhvr>
                                      <p:to>
                                        <p:strVal val="visible"/>
                                      </p:to>
                                    </p:set>
                                    <p:animEffect transition="in" filter="fade">
                                      <p:cBhvr>
                                        <p:cTn id="33" dur="500"/>
                                        <p:tgtEl>
                                          <p:spTgt spid="6">
                                            <p:graphicEl>
                                              <a:dgm id="{9BF91194-8E39-4CDA-B521-8533675109EC}"/>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DD02B0B1-656B-4227-B53A-21ABC138D9E7}"/>
                                            </p:graphicEl>
                                          </p:spTgt>
                                        </p:tgtEl>
                                        <p:attrNameLst>
                                          <p:attrName>style.visibility</p:attrName>
                                        </p:attrNameLst>
                                      </p:cBhvr>
                                      <p:to>
                                        <p:strVal val="visible"/>
                                      </p:to>
                                    </p:set>
                                    <p:animEffect transition="in" filter="fade">
                                      <p:cBhvr>
                                        <p:cTn id="38" dur="500"/>
                                        <p:tgtEl>
                                          <p:spTgt spid="6">
                                            <p:graphicEl>
                                              <a:dgm id="{DD02B0B1-656B-4227-B53A-21ABC138D9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graphicEl>
                                              <a:dgm id="{BB9A0ECB-362A-4036-808F-52B49E9DD2B7}"/>
                                            </p:graphicEl>
                                          </p:spTgt>
                                        </p:tgtEl>
                                        <p:attrNameLst>
                                          <p:attrName>style.visibility</p:attrName>
                                        </p:attrNameLst>
                                      </p:cBhvr>
                                      <p:to>
                                        <p:strVal val="visible"/>
                                      </p:to>
                                    </p:set>
                                    <p:animEffect transition="in" filter="fade">
                                      <p:cBhvr>
                                        <p:cTn id="43" dur="500"/>
                                        <p:tgtEl>
                                          <p:spTgt spid="6">
                                            <p:graphicEl>
                                              <a:dgm id="{BB9A0ECB-362A-4036-808F-52B49E9DD2B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graphicEl>
                                              <a:dgm id="{46612E7F-0956-427A-9DF3-7071666AFED0}"/>
                                            </p:graphicEl>
                                          </p:spTgt>
                                        </p:tgtEl>
                                        <p:attrNameLst>
                                          <p:attrName>style.visibility</p:attrName>
                                        </p:attrNameLst>
                                      </p:cBhvr>
                                      <p:to>
                                        <p:strVal val="visible"/>
                                      </p:to>
                                    </p:set>
                                    <p:animEffect transition="in" filter="fade">
                                      <p:cBhvr>
                                        <p:cTn id="46" dur="500"/>
                                        <p:tgtEl>
                                          <p:spTgt spid="6">
                                            <p:graphicEl>
                                              <a:dgm id="{46612E7F-0956-427A-9DF3-7071666AFED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graphicEl>
                                              <a:dgm id="{C3F12E28-C4DA-4878-A2FC-B1AF3294B762}"/>
                                            </p:graphicEl>
                                          </p:spTgt>
                                        </p:tgtEl>
                                        <p:attrNameLst>
                                          <p:attrName>style.visibility</p:attrName>
                                        </p:attrNameLst>
                                      </p:cBhvr>
                                      <p:to>
                                        <p:strVal val="visible"/>
                                      </p:to>
                                    </p:set>
                                    <p:animEffect transition="in" filter="fade">
                                      <p:cBhvr>
                                        <p:cTn id="51" dur="500"/>
                                        <p:tgtEl>
                                          <p:spTgt spid="6">
                                            <p:graphicEl>
                                              <a:dgm id="{C3F12E28-C4DA-4878-A2FC-B1AF3294B76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graphicEl>
                                              <a:dgm id="{21C23062-D18E-46F3-A94A-D2088EA5ECD0}"/>
                                            </p:graphicEl>
                                          </p:spTgt>
                                        </p:tgtEl>
                                        <p:attrNameLst>
                                          <p:attrName>style.visibility</p:attrName>
                                        </p:attrNameLst>
                                      </p:cBhvr>
                                      <p:to>
                                        <p:strVal val="visible"/>
                                      </p:to>
                                    </p:set>
                                    <p:animEffect transition="in" filter="fade">
                                      <p:cBhvr>
                                        <p:cTn id="56" dur="500"/>
                                        <p:tgtEl>
                                          <p:spTgt spid="6">
                                            <p:graphicEl>
                                              <a:dgm id="{21C23062-D18E-46F3-A94A-D2088EA5ECD0}"/>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graphicEl>
                                              <a:dgm id="{AEF82CB3-45FA-4D45-B7E7-279DAC64D017}"/>
                                            </p:graphicEl>
                                          </p:spTgt>
                                        </p:tgtEl>
                                        <p:attrNameLst>
                                          <p:attrName>style.visibility</p:attrName>
                                        </p:attrNameLst>
                                      </p:cBhvr>
                                      <p:to>
                                        <p:strVal val="visible"/>
                                      </p:to>
                                    </p:set>
                                    <p:animEffect transition="in" filter="fade">
                                      <p:cBhvr>
                                        <p:cTn id="59" dur="500"/>
                                        <p:tgtEl>
                                          <p:spTgt spid="6">
                                            <p:graphicEl>
                                              <a:dgm id="{AEF82CB3-45FA-4D45-B7E7-279DAC64D017}"/>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graphicEl>
                                              <a:dgm id="{AAC03957-838F-49E7-A7D4-FF742D6293A3}"/>
                                            </p:graphicEl>
                                          </p:spTgt>
                                        </p:tgtEl>
                                        <p:attrNameLst>
                                          <p:attrName>style.visibility</p:attrName>
                                        </p:attrNameLst>
                                      </p:cBhvr>
                                      <p:to>
                                        <p:strVal val="visible"/>
                                      </p:to>
                                    </p:set>
                                    <p:animEffect transition="in" filter="fade">
                                      <p:cBhvr>
                                        <p:cTn id="64" dur="500"/>
                                        <p:tgtEl>
                                          <p:spTgt spid="6">
                                            <p:graphicEl>
                                              <a:dgm id="{AAC03957-838F-49E7-A7D4-FF742D6293A3}"/>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graphicEl>
                                              <a:dgm id="{9F7C7976-092F-4DB5-A5D5-ABBC5516820C}"/>
                                            </p:graphicEl>
                                          </p:spTgt>
                                        </p:tgtEl>
                                        <p:attrNameLst>
                                          <p:attrName>style.visibility</p:attrName>
                                        </p:attrNameLst>
                                      </p:cBhvr>
                                      <p:to>
                                        <p:strVal val="visible"/>
                                      </p:to>
                                    </p:set>
                                    <p:animEffect transition="in" filter="fade">
                                      <p:cBhvr>
                                        <p:cTn id="67" dur="500"/>
                                        <p:tgtEl>
                                          <p:spTgt spid="6">
                                            <p:graphicEl>
                                              <a:dgm id="{9F7C7976-092F-4DB5-A5D5-ABBC5516820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2" end="2"/>
                                            </p:txEl>
                                          </p:spTgt>
                                        </p:tgtEl>
                                        <p:attrNameLst>
                                          <p:attrName>style.visibility</p:attrName>
                                        </p:attrNameLst>
                                      </p:cBhvr>
                                      <p:to>
                                        <p:strVal val="visible"/>
                                      </p:to>
                                    </p:set>
                                    <p:animEffect transition="in" filter="fade">
                                      <p:cBhvr>
                                        <p:cTn id="72" dur="500"/>
                                        <p:tgtEl>
                                          <p:spTgt spid="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3" end="3"/>
                                            </p:txEl>
                                          </p:spTgt>
                                        </p:tgtEl>
                                        <p:attrNameLst>
                                          <p:attrName>style.visibility</p:attrName>
                                        </p:attrNameLst>
                                      </p:cBhvr>
                                      <p:to>
                                        <p:strVal val="visible"/>
                                      </p:to>
                                    </p:set>
                                    <p:animEffect transition="in" filter="fade">
                                      <p:cBhvr>
                                        <p:cTn id="77" dur="500"/>
                                        <p:tgtEl>
                                          <p:spTgt spid="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4" end="4"/>
                                            </p:txEl>
                                          </p:spTgt>
                                        </p:tgtEl>
                                        <p:attrNameLst>
                                          <p:attrName>style.visibility</p:attrName>
                                        </p:attrNameLst>
                                      </p:cBhvr>
                                      <p:to>
                                        <p:strVal val="visible"/>
                                      </p:to>
                                    </p:set>
                                    <p:animEffect transition="in" filter="fade">
                                      <p:cBhvr>
                                        <p:cTn id="82" dur="500"/>
                                        <p:tgtEl>
                                          <p:spTgt spid="3">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fade">
                                      <p:cBhvr>
                                        <p:cTn id="87" dur="500"/>
                                        <p:tgtEl>
                                          <p:spTgt spid="3">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
                                            <p:txEl>
                                              <p:pRg st="6" end="6"/>
                                            </p:txEl>
                                          </p:spTgt>
                                        </p:tgtEl>
                                        <p:attrNameLst>
                                          <p:attrName>style.visibility</p:attrName>
                                        </p:attrNameLst>
                                      </p:cBhvr>
                                      <p:to>
                                        <p:strVal val="visible"/>
                                      </p:to>
                                    </p:set>
                                    <p:animEffect transition="in" filter="fade">
                                      <p:cBhvr>
                                        <p:cTn id="92" dur="500"/>
                                        <p:tgtEl>
                                          <p:spTgt spid="3">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fade">
                                      <p:cBhvr>
                                        <p:cTn id="97" dur="500"/>
                                        <p:tgtEl>
                                          <p:spTgt spid="3">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
                                            <p:txEl>
                                              <p:pRg st="8" end="8"/>
                                            </p:txEl>
                                          </p:spTgt>
                                        </p:tgtEl>
                                        <p:attrNameLst>
                                          <p:attrName>style.visibility</p:attrName>
                                        </p:attrNameLst>
                                      </p:cBhvr>
                                      <p:to>
                                        <p:strVal val="visible"/>
                                      </p:to>
                                    </p:set>
                                    <p:animEffect transition="in" filter="fade">
                                      <p:cBhvr>
                                        <p:cTn id="10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Life-Sustaining/End-of-Life Decisions 	</a:t>
            </a:r>
          </a:p>
        </p:txBody>
      </p:sp>
      <p:sp>
        <p:nvSpPr>
          <p:cNvPr id="3" name="Content Placeholder 2"/>
          <p:cNvSpPr>
            <a:spLocks noGrp="1"/>
          </p:cNvSpPr>
          <p:nvPr>
            <p:ph idx="1"/>
          </p:nvPr>
        </p:nvSpPr>
        <p:spPr/>
        <p:txBody>
          <a:bodyPr/>
          <a:lstStyle/>
          <a:p>
            <a:r>
              <a:rPr lang="en-US" dirty="0"/>
              <a:t>You MUST get court approval to:</a:t>
            </a:r>
          </a:p>
          <a:p>
            <a:pPr lvl="1"/>
            <a:r>
              <a:rPr lang="en-US" dirty="0"/>
              <a:t>Withhold or withdraw life-sustaining medical procedures, care, or treatment</a:t>
            </a:r>
          </a:p>
          <a:p>
            <a:pPr lvl="1"/>
            <a:r>
              <a:rPr lang="en-US" dirty="0"/>
              <a:t>Execute</a:t>
            </a:r>
          </a:p>
          <a:p>
            <a:pPr lvl="2"/>
            <a:r>
              <a:rPr lang="en-US" dirty="0"/>
              <a:t>Do Not Resuscitate (DNR) Order</a:t>
            </a:r>
          </a:p>
          <a:p>
            <a:pPr lvl="2"/>
            <a:r>
              <a:rPr lang="en-US" dirty="0"/>
              <a:t>Do Not Intubate (DNI) Order</a:t>
            </a:r>
          </a:p>
          <a:p>
            <a:pPr lvl="2"/>
            <a:r>
              <a:rPr lang="en-US" dirty="0"/>
              <a:t>Removal of a feeding tube</a:t>
            </a:r>
          </a:p>
        </p:txBody>
      </p:sp>
    </p:spTree>
    <p:extLst>
      <p:ext uri="{BB962C8B-B14F-4D97-AF65-F5344CB8AC3E}">
        <p14:creationId xmlns:p14="http://schemas.microsoft.com/office/powerpoint/2010/main" val="409111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Resources</a:t>
            </a:r>
          </a:p>
        </p:txBody>
      </p:sp>
      <p:sp>
        <p:nvSpPr>
          <p:cNvPr id="3" name="Content Placeholder 2"/>
          <p:cNvSpPr>
            <a:spLocks noGrp="1"/>
          </p:cNvSpPr>
          <p:nvPr>
            <p:ph idx="1"/>
          </p:nvPr>
        </p:nvSpPr>
        <p:spPr>
          <a:xfrm>
            <a:off x="581192" y="1973180"/>
            <a:ext cx="11029615" cy="4680284"/>
          </a:xfrm>
        </p:spPr>
        <p:txBody>
          <a:bodyPr numCol="2">
            <a:normAutofit/>
          </a:bodyPr>
          <a:lstStyle/>
          <a:p>
            <a:r>
              <a:rPr lang="en-US" sz="2150" dirty="0"/>
              <a:t>Case management</a:t>
            </a:r>
          </a:p>
          <a:p>
            <a:r>
              <a:rPr lang="en-US" sz="2150" dirty="0"/>
              <a:t>Meals</a:t>
            </a:r>
          </a:p>
          <a:p>
            <a:r>
              <a:rPr lang="en-US" sz="2150" dirty="0"/>
              <a:t>Health care</a:t>
            </a:r>
          </a:p>
          <a:p>
            <a:r>
              <a:rPr lang="en-US" sz="2150" dirty="0"/>
              <a:t>In-home aide services </a:t>
            </a:r>
          </a:p>
          <a:p>
            <a:r>
              <a:rPr lang="en-US" sz="2150" dirty="0"/>
              <a:t>Transportation</a:t>
            </a:r>
          </a:p>
          <a:p>
            <a:r>
              <a:rPr lang="en-US" sz="2150" dirty="0"/>
              <a:t>Mental and behavioral health resources</a:t>
            </a:r>
          </a:p>
          <a:p>
            <a:r>
              <a:rPr lang="en-US" sz="2150" dirty="0"/>
              <a:t>Legal advocacy</a:t>
            </a:r>
          </a:p>
          <a:p>
            <a:r>
              <a:rPr lang="en-US" sz="2150" dirty="0"/>
              <a:t>Public benefit eligibility</a:t>
            </a:r>
          </a:p>
          <a:p>
            <a:r>
              <a:rPr lang="en-US" sz="2150" dirty="0"/>
              <a:t>Social, recreational, and educational programs</a:t>
            </a:r>
          </a:p>
          <a:p>
            <a:r>
              <a:rPr lang="en-US" sz="2150" dirty="0"/>
              <a:t>Crisis intervention</a:t>
            </a:r>
          </a:p>
          <a:p>
            <a:r>
              <a:rPr lang="en-US" sz="2150" dirty="0"/>
              <a:t>Information and referrals</a:t>
            </a:r>
            <a:endParaRPr lang="en-US" dirty="0"/>
          </a:p>
          <a:p>
            <a:pPr marL="0" indent="0" algn="r">
              <a:buNone/>
            </a:pPr>
            <a:r>
              <a:rPr lang="en-US" b="1" dirty="0"/>
              <a:t>*Program Eligibility</a:t>
            </a:r>
          </a:p>
        </p:txBody>
      </p:sp>
    </p:spTree>
    <p:extLst>
      <p:ext uri="{BB962C8B-B14F-4D97-AF65-F5344CB8AC3E}">
        <p14:creationId xmlns:p14="http://schemas.microsoft.com/office/powerpoint/2010/main" val="9983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Maryland Access Point</a:t>
            </a:r>
          </a:p>
        </p:txBody>
      </p:sp>
      <p:pic>
        <p:nvPicPr>
          <p:cNvPr id="4" name="Content Placeholder 3"/>
          <p:cNvPicPr>
            <a:picLocks noGrp="1" noChangeAspect="1"/>
          </p:cNvPicPr>
          <p:nvPr>
            <p:ph sz="half" idx="1"/>
          </p:nvPr>
        </p:nvPicPr>
        <p:blipFill rotWithShape="1">
          <a:blip r:embed="rId3"/>
          <a:srcRect l="6903" t="23900" r="57828" b="10041"/>
          <a:stretch/>
        </p:blipFill>
        <p:spPr>
          <a:xfrm>
            <a:off x="5218777" y="1799340"/>
            <a:ext cx="6516032" cy="4068300"/>
          </a:xfrm>
          <a:prstGeom prst="rect">
            <a:avLst/>
          </a:prstGeom>
        </p:spPr>
      </p:pic>
      <p:sp>
        <p:nvSpPr>
          <p:cNvPr id="7" name="Content Placeholder 6"/>
          <p:cNvSpPr>
            <a:spLocks noGrp="1"/>
          </p:cNvSpPr>
          <p:nvPr>
            <p:ph sz="half" idx="2"/>
          </p:nvPr>
        </p:nvSpPr>
        <p:spPr>
          <a:xfrm>
            <a:off x="1024128" y="1900989"/>
            <a:ext cx="4053198" cy="3966651"/>
          </a:xfrm>
        </p:spPr>
        <p:txBody>
          <a:bodyPr>
            <a:normAutofit fontScale="77500" lnSpcReduction="20000"/>
          </a:bodyPr>
          <a:lstStyle/>
          <a:p>
            <a:pPr marL="285750" lvl="0" indent="-285750">
              <a:buFont typeface="Arial" panose="020B0604020202020204" pitchFamily="34" charset="0"/>
              <a:buChar char="•"/>
            </a:pPr>
            <a:r>
              <a:rPr lang="en-US" dirty="0"/>
              <a:t>Meals</a:t>
            </a:r>
          </a:p>
          <a:p>
            <a:pPr marL="285750" lvl="0" indent="-285750">
              <a:buFont typeface="Arial" panose="020B0604020202020204" pitchFamily="34" charset="0"/>
              <a:buChar char="•"/>
            </a:pPr>
            <a:r>
              <a:rPr lang="en-US" dirty="0"/>
              <a:t>Housing</a:t>
            </a:r>
          </a:p>
          <a:p>
            <a:pPr marL="285750" lvl="0" indent="-285750">
              <a:buFont typeface="Arial" panose="020B0604020202020204" pitchFamily="34" charset="0"/>
              <a:buChar char="•"/>
            </a:pPr>
            <a:r>
              <a:rPr lang="en-US" dirty="0"/>
              <a:t>Home repairs</a:t>
            </a:r>
          </a:p>
          <a:p>
            <a:pPr marL="285750" lvl="0" indent="-285750">
              <a:buFont typeface="Arial" panose="020B0604020202020204" pitchFamily="34" charset="0"/>
              <a:buChar char="•"/>
            </a:pPr>
            <a:r>
              <a:rPr lang="en-US" dirty="0"/>
              <a:t>Long-term care, nursing home, or assisted living</a:t>
            </a:r>
          </a:p>
          <a:p>
            <a:pPr marL="285750" lvl="0" indent="-285750">
              <a:buFont typeface="Arial" panose="020B0604020202020204" pitchFamily="34" charset="0"/>
              <a:buChar char="•"/>
            </a:pPr>
            <a:r>
              <a:rPr lang="en-US" dirty="0"/>
              <a:t>Adult day care</a:t>
            </a:r>
          </a:p>
          <a:p>
            <a:pPr marL="285750" lvl="0" indent="-285750">
              <a:buFont typeface="Arial" panose="020B0604020202020204" pitchFamily="34" charset="0"/>
              <a:buChar char="•"/>
            </a:pPr>
            <a:r>
              <a:rPr lang="en-US" dirty="0"/>
              <a:t>Caregiver support</a:t>
            </a:r>
          </a:p>
          <a:p>
            <a:pPr marL="285750" lvl="0" indent="-285750">
              <a:buFont typeface="Arial" panose="020B0604020202020204" pitchFamily="34" charset="0"/>
              <a:buChar char="•"/>
            </a:pPr>
            <a:r>
              <a:rPr lang="en-US" dirty="0"/>
              <a:t>Transportation</a:t>
            </a:r>
          </a:p>
          <a:p>
            <a:pPr marL="285750" lvl="0" indent="-285750">
              <a:buFont typeface="Arial" panose="020B0604020202020204" pitchFamily="34" charset="0"/>
              <a:buChar char="•"/>
            </a:pPr>
            <a:r>
              <a:rPr lang="en-US" dirty="0"/>
              <a:t>Personal care</a:t>
            </a:r>
          </a:p>
          <a:p>
            <a:pPr marL="285750" lvl="0" indent="-285750">
              <a:buFont typeface="Arial" panose="020B0604020202020204" pitchFamily="34" charset="0"/>
              <a:buChar char="•"/>
            </a:pPr>
            <a:r>
              <a:rPr lang="en-US" dirty="0"/>
              <a:t>Healthy living</a:t>
            </a:r>
          </a:p>
          <a:p>
            <a:pPr marL="285750" lvl="0" indent="-285750">
              <a:buFont typeface="Arial" panose="020B0604020202020204" pitchFamily="34" charset="0"/>
              <a:buChar char="•"/>
            </a:pPr>
            <a:r>
              <a:rPr lang="en-US" dirty="0"/>
              <a:t>Medication management and other medical assistance</a:t>
            </a:r>
          </a:p>
        </p:txBody>
      </p:sp>
      <p:sp>
        <p:nvSpPr>
          <p:cNvPr id="5" name="TextBox 4"/>
          <p:cNvSpPr txBox="1"/>
          <p:nvPr/>
        </p:nvSpPr>
        <p:spPr>
          <a:xfrm>
            <a:off x="4357438" y="6058789"/>
            <a:ext cx="3477126" cy="646331"/>
          </a:xfrm>
          <a:prstGeom prst="rect">
            <a:avLst/>
          </a:prstGeom>
          <a:noFill/>
        </p:spPr>
        <p:txBody>
          <a:bodyPr wrap="square" rtlCol="0">
            <a:spAutoFit/>
          </a:bodyPr>
          <a:lstStyle/>
          <a:p>
            <a:r>
              <a:rPr lang="en-US" b="1" dirty="0">
                <a:hlinkClick r:id="rId4"/>
              </a:rPr>
              <a:t>www.marylandaccesspoint.info</a:t>
            </a:r>
            <a:endParaRPr lang="en-US" b="1" dirty="0"/>
          </a:p>
          <a:p>
            <a:pPr algn="ctr"/>
            <a:r>
              <a:rPr lang="en-US" b="1" dirty="0"/>
              <a:t>1-844-627-5465</a:t>
            </a:r>
          </a:p>
        </p:txBody>
      </p:sp>
    </p:spTree>
    <p:extLst>
      <p:ext uri="{BB962C8B-B14F-4D97-AF65-F5344CB8AC3E}">
        <p14:creationId xmlns:p14="http://schemas.microsoft.com/office/powerpoint/2010/main" val="397487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4: Abuse, Neglect, and Exploitation</a:t>
            </a:r>
          </a:p>
        </p:txBody>
      </p:sp>
      <p:sp>
        <p:nvSpPr>
          <p:cNvPr id="3" name="Content Placeholder 2"/>
          <p:cNvSpPr>
            <a:spLocks noGrp="1"/>
          </p:cNvSpPr>
          <p:nvPr>
            <p:ph sz="half" idx="1"/>
          </p:nvPr>
        </p:nvSpPr>
        <p:spPr/>
        <p:txBody>
          <a:bodyPr/>
          <a:lstStyle/>
          <a:p>
            <a:r>
              <a:rPr lang="en-US" dirty="0"/>
              <a:t>Types and signs</a:t>
            </a:r>
          </a:p>
          <a:p>
            <a:r>
              <a:rPr lang="en-US" dirty="0"/>
              <a:t>People under guardianship often targeted because of:</a:t>
            </a:r>
          </a:p>
          <a:p>
            <a:pPr lvl="1"/>
            <a:r>
              <a:rPr lang="en-US" dirty="0"/>
              <a:t>Age</a:t>
            </a:r>
          </a:p>
          <a:p>
            <a:pPr lvl="1"/>
            <a:r>
              <a:rPr lang="en-US" dirty="0"/>
              <a:t>Physical, intellectual, or emotional limitations</a:t>
            </a:r>
          </a:p>
          <a:p>
            <a:pPr lvl="1"/>
            <a:r>
              <a:rPr lang="en-US" dirty="0"/>
              <a:t>Dependence on others for basic needs</a:t>
            </a:r>
          </a:p>
          <a:p>
            <a:pPr lvl="1"/>
            <a:r>
              <a:rPr lang="en-US" dirty="0"/>
              <a:t>Inability to communicate they are being hurt</a:t>
            </a:r>
          </a:p>
          <a:p>
            <a:pPr lvl="1"/>
            <a:r>
              <a:rPr lang="en-US" dirty="0"/>
              <a:t>Limited ability to recognize and avoid danger</a:t>
            </a:r>
          </a:p>
          <a:p>
            <a:r>
              <a:rPr lang="en-US" dirty="0"/>
              <a:t>Victims of crime can suffer from physical psychological, and financial injuries</a:t>
            </a:r>
          </a:p>
        </p:txBody>
      </p:sp>
      <p:sp>
        <p:nvSpPr>
          <p:cNvPr id="7" name="Content Placeholder 6"/>
          <p:cNvSpPr>
            <a:spLocks noGrp="1"/>
          </p:cNvSpPr>
          <p:nvPr>
            <p:ph sz="half" idx="2"/>
          </p:nvPr>
        </p:nvSpPr>
        <p:spPr>
          <a:xfrm>
            <a:off x="5989320" y="4870580"/>
            <a:ext cx="4754880" cy="1438780"/>
          </a:xfrm>
        </p:spPr>
        <p:txBody>
          <a:bodyPr/>
          <a:lstStyle/>
          <a:p>
            <a:r>
              <a:rPr lang="en-US" dirty="0"/>
              <a:t>Look for patterns or suggestions of a problem</a:t>
            </a:r>
          </a:p>
        </p:txBody>
      </p:sp>
      <p:sp>
        <p:nvSpPr>
          <p:cNvPr id="8" name="TextBox 7"/>
          <p:cNvSpPr txBox="1"/>
          <p:nvPr/>
        </p:nvSpPr>
        <p:spPr>
          <a:xfrm>
            <a:off x="5935974" y="3113981"/>
            <a:ext cx="4861571" cy="954107"/>
          </a:xfrm>
          <a:prstGeom prst="rect">
            <a:avLst/>
          </a:prstGeom>
          <a:noFill/>
        </p:spPr>
        <p:txBody>
          <a:bodyPr wrap="square" rtlCol="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A signal indicator is usually not proof</a:t>
            </a:r>
          </a:p>
        </p:txBody>
      </p:sp>
    </p:spTree>
    <p:extLst>
      <p:ext uri="{BB962C8B-B14F-4D97-AF65-F5344CB8AC3E}">
        <p14:creationId xmlns:p14="http://schemas.microsoft.com/office/powerpoint/2010/main" val="6440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animEffect transition="in" filter="fade">
                                      <p:cBhvr>
                                        <p:cTn id="5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a:t>
            </a:r>
          </a:p>
        </p:txBody>
      </p:sp>
      <p:sp>
        <p:nvSpPr>
          <p:cNvPr id="3" name="Content Placeholder 2"/>
          <p:cNvSpPr>
            <a:spLocks noGrp="1"/>
          </p:cNvSpPr>
          <p:nvPr>
            <p:ph sz="half" idx="1"/>
          </p:nvPr>
        </p:nvSpPr>
        <p:spPr/>
        <p:txBody>
          <a:bodyPr>
            <a:normAutofit/>
          </a:bodyPr>
          <a:lstStyle/>
          <a:p>
            <a:r>
              <a:rPr lang="en-US" dirty="0"/>
              <a:t>Use of force that may result on bodily injury, physical pain, or impairment</a:t>
            </a:r>
          </a:p>
          <a:p>
            <a:r>
              <a:rPr lang="en-US" dirty="0"/>
              <a:t>Signs</a:t>
            </a:r>
          </a:p>
        </p:txBody>
      </p:sp>
      <p:graphicFrame>
        <p:nvGraphicFramePr>
          <p:cNvPr id="7" name="Content Placeholder 6"/>
          <p:cNvGraphicFramePr>
            <a:graphicFrameLocks noGrp="1"/>
          </p:cNvGraphicFramePr>
          <p:nvPr>
            <p:ph sz="half" idx="2"/>
            <p:extLst/>
          </p:nvPr>
        </p:nvGraphicFramePr>
        <p:xfrm>
          <a:off x="6151563"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109380" y="2048764"/>
            <a:ext cx="4781550" cy="4058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ontent Placeholder 6"/>
          <p:cNvGraphicFramePr>
            <a:graphicFrameLocks/>
          </p:cNvGraphicFramePr>
          <p:nvPr>
            <p:extLst/>
          </p:nvPr>
        </p:nvGraphicFramePr>
        <p:xfrm>
          <a:off x="6122874" y="1323833"/>
          <a:ext cx="4754562" cy="52598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6208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F60CA5A-3ECF-4133-8E24-0EC1F22D3CA5}"/>
                                            </p:graphicEl>
                                          </p:spTgt>
                                        </p:tgtEl>
                                        <p:attrNameLst>
                                          <p:attrName>style.visibility</p:attrName>
                                        </p:attrNameLst>
                                      </p:cBhvr>
                                      <p:to>
                                        <p:strVal val="visible"/>
                                      </p:to>
                                    </p:set>
                                    <p:animEffect transition="in" filter="fade">
                                      <p:cBhvr>
                                        <p:cTn id="12" dur="500"/>
                                        <p:tgtEl>
                                          <p:spTgt spid="7">
                                            <p:graphicEl>
                                              <a:dgm id="{BF60CA5A-3ECF-4133-8E24-0EC1F22D3CA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6324F41E-0A7E-43CD-BADB-0A07C33B7A40}"/>
                                            </p:graphicEl>
                                          </p:spTgt>
                                        </p:tgtEl>
                                        <p:attrNameLst>
                                          <p:attrName>style.visibility</p:attrName>
                                        </p:attrNameLst>
                                      </p:cBhvr>
                                      <p:to>
                                        <p:strVal val="visible"/>
                                      </p:to>
                                    </p:set>
                                    <p:animEffect transition="in" filter="fade">
                                      <p:cBhvr>
                                        <p:cTn id="15" dur="500"/>
                                        <p:tgtEl>
                                          <p:spTgt spid="7">
                                            <p:graphicEl>
                                              <a:dgm id="{6324F41E-0A7E-43CD-BADB-0A07C33B7A4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B207A247-06B9-4044-9643-3E1167027E4A}"/>
                                            </p:graphicEl>
                                          </p:spTgt>
                                        </p:tgtEl>
                                        <p:attrNameLst>
                                          <p:attrName>style.visibility</p:attrName>
                                        </p:attrNameLst>
                                      </p:cBhvr>
                                      <p:to>
                                        <p:strVal val="visible"/>
                                      </p:to>
                                    </p:set>
                                    <p:animEffect transition="in" filter="fade">
                                      <p:cBhvr>
                                        <p:cTn id="18" dur="500"/>
                                        <p:tgtEl>
                                          <p:spTgt spid="7">
                                            <p:graphicEl>
                                              <a:dgm id="{B207A247-06B9-4044-9643-3E1167027E4A}"/>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EF625F03-7C97-470D-8C69-2B6FC08A23FF}"/>
                                            </p:graphicEl>
                                          </p:spTgt>
                                        </p:tgtEl>
                                        <p:attrNameLst>
                                          <p:attrName>style.visibility</p:attrName>
                                        </p:attrNameLst>
                                      </p:cBhvr>
                                      <p:to>
                                        <p:strVal val="visible"/>
                                      </p:to>
                                    </p:set>
                                    <p:animEffect transition="in" filter="fade">
                                      <p:cBhvr>
                                        <p:cTn id="23" dur="500"/>
                                        <p:tgtEl>
                                          <p:spTgt spid="7">
                                            <p:graphicEl>
                                              <a:dgm id="{EF625F03-7C97-470D-8C69-2B6FC08A23F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7326F597-B471-4DC3-BAA2-7F092FDC5828}"/>
                                            </p:graphicEl>
                                          </p:spTgt>
                                        </p:tgtEl>
                                        <p:attrNameLst>
                                          <p:attrName>style.visibility</p:attrName>
                                        </p:attrNameLst>
                                      </p:cBhvr>
                                      <p:to>
                                        <p:strVal val="visible"/>
                                      </p:to>
                                    </p:set>
                                    <p:animEffect transition="in" filter="fade">
                                      <p:cBhvr>
                                        <p:cTn id="26" dur="500"/>
                                        <p:tgtEl>
                                          <p:spTgt spid="7">
                                            <p:graphicEl>
                                              <a:dgm id="{7326F597-B471-4DC3-BAA2-7F092FDC582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303BA794-DB27-4EA2-BCF6-292A220F306E}"/>
                                            </p:graphicEl>
                                          </p:spTgt>
                                        </p:tgtEl>
                                        <p:attrNameLst>
                                          <p:attrName>style.visibility</p:attrName>
                                        </p:attrNameLst>
                                      </p:cBhvr>
                                      <p:to>
                                        <p:strVal val="visible"/>
                                      </p:to>
                                    </p:set>
                                    <p:animEffect transition="in" filter="fade">
                                      <p:cBhvr>
                                        <p:cTn id="31" dur="500"/>
                                        <p:tgtEl>
                                          <p:spTgt spid="7">
                                            <p:graphicEl>
                                              <a:dgm id="{303BA794-DB27-4EA2-BCF6-292A220F306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87382E60-28CB-4803-A813-FD5C93780E07}"/>
                                            </p:graphicEl>
                                          </p:spTgt>
                                        </p:tgtEl>
                                        <p:attrNameLst>
                                          <p:attrName>style.visibility</p:attrName>
                                        </p:attrNameLst>
                                      </p:cBhvr>
                                      <p:to>
                                        <p:strVal val="visible"/>
                                      </p:to>
                                    </p:set>
                                    <p:animEffect transition="in" filter="fade">
                                      <p:cBhvr>
                                        <p:cTn id="34" dur="500"/>
                                        <p:tgtEl>
                                          <p:spTgt spid="7">
                                            <p:graphicEl>
                                              <a:dgm id="{87382E60-28CB-4803-A813-FD5C93780E07}"/>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fade">
                                      <p:cBhvr>
                                        <p:cTn id="42" dur="5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F57BF82C-D031-4348-89B0-B31D0878916D}"/>
                                            </p:graphicEl>
                                          </p:spTgt>
                                        </p:tgtEl>
                                        <p:attrNameLst>
                                          <p:attrName>style.visibility</p:attrName>
                                        </p:attrNameLst>
                                      </p:cBhvr>
                                      <p:to>
                                        <p:strVal val="visible"/>
                                      </p:to>
                                    </p:set>
                                    <p:animEffect transition="in" filter="fade">
                                      <p:cBhvr>
                                        <p:cTn id="47" dur="500"/>
                                        <p:tgtEl>
                                          <p:spTgt spid="8">
                                            <p:graphicEl>
                                              <a:dgm id="{F57BF82C-D031-4348-89B0-B31D0878916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0612866E-B28B-4D98-9A5B-907024A83051}"/>
                                            </p:graphicEl>
                                          </p:spTgt>
                                        </p:tgtEl>
                                        <p:attrNameLst>
                                          <p:attrName>style.visibility</p:attrName>
                                        </p:attrNameLst>
                                      </p:cBhvr>
                                      <p:to>
                                        <p:strVal val="visible"/>
                                      </p:to>
                                    </p:set>
                                    <p:animEffect transition="in" filter="fade">
                                      <p:cBhvr>
                                        <p:cTn id="52" dur="500"/>
                                        <p:tgtEl>
                                          <p:spTgt spid="8">
                                            <p:graphicEl>
                                              <a:dgm id="{0612866E-B28B-4D98-9A5B-907024A8305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graphicEl>
                                              <a:dgm id="{2127F50A-D78C-42DF-88C6-92945F09D170}"/>
                                            </p:graphicEl>
                                          </p:spTgt>
                                        </p:tgtEl>
                                        <p:attrNameLst>
                                          <p:attrName>style.visibility</p:attrName>
                                        </p:attrNameLst>
                                      </p:cBhvr>
                                      <p:to>
                                        <p:strVal val="visible"/>
                                      </p:to>
                                    </p:set>
                                    <p:animEffect transition="in" filter="fade">
                                      <p:cBhvr>
                                        <p:cTn id="57" dur="500"/>
                                        <p:tgtEl>
                                          <p:spTgt spid="8">
                                            <p:graphicEl>
                                              <a:dgm id="{2127F50A-D78C-42DF-88C6-92945F09D17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graphicEl>
                                              <a:dgm id="{FD8004AC-5D8A-450F-9C0C-7635A06BA1CE}"/>
                                            </p:graphicEl>
                                          </p:spTgt>
                                        </p:tgtEl>
                                        <p:attrNameLst>
                                          <p:attrName>style.visibility</p:attrName>
                                        </p:attrNameLst>
                                      </p:cBhvr>
                                      <p:to>
                                        <p:strVal val="visible"/>
                                      </p:to>
                                    </p:set>
                                    <p:animEffect transition="in" filter="fade">
                                      <p:cBhvr>
                                        <p:cTn id="62" dur="500"/>
                                        <p:tgtEl>
                                          <p:spTgt spid="8">
                                            <p:graphicEl>
                                              <a:dgm id="{FD8004AC-5D8A-450F-9C0C-7635A06BA1CE}"/>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graphicEl>
                                              <a:dgm id="{0CBDD9D9-4A90-4824-81B7-A38092E108DC}"/>
                                            </p:graphicEl>
                                          </p:spTgt>
                                        </p:tgtEl>
                                        <p:attrNameLst>
                                          <p:attrName>style.visibility</p:attrName>
                                        </p:attrNameLst>
                                      </p:cBhvr>
                                      <p:to>
                                        <p:strVal val="visible"/>
                                      </p:to>
                                    </p:set>
                                    <p:animEffect transition="in" filter="fade">
                                      <p:cBhvr>
                                        <p:cTn id="67" dur="500"/>
                                        <p:tgtEl>
                                          <p:spTgt spid="8">
                                            <p:graphicEl>
                                              <a:dgm id="{0CBDD9D9-4A90-4824-81B7-A38092E108D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graphicEl>
                                              <a:dgm id="{485B3759-CD38-4784-8620-00251C5D2F74}"/>
                                            </p:graphicEl>
                                          </p:spTgt>
                                        </p:tgtEl>
                                        <p:attrNameLst>
                                          <p:attrName>style.visibility</p:attrName>
                                        </p:attrNameLst>
                                      </p:cBhvr>
                                      <p:to>
                                        <p:strVal val="visible"/>
                                      </p:to>
                                    </p:set>
                                    <p:animEffect transition="in" filter="fade">
                                      <p:cBhvr>
                                        <p:cTn id="72" dur="500"/>
                                        <p:tgtEl>
                                          <p:spTgt spid="8">
                                            <p:graphicEl>
                                              <a:dgm id="{485B3759-CD38-4784-8620-00251C5D2F74}"/>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graphicEl>
                                              <a:dgm id="{C9E0B0C6-79F4-483E-8880-9189ABE2A60B}"/>
                                            </p:graphicEl>
                                          </p:spTgt>
                                        </p:tgtEl>
                                        <p:attrNameLst>
                                          <p:attrName>style.visibility</p:attrName>
                                        </p:attrNameLst>
                                      </p:cBhvr>
                                      <p:to>
                                        <p:strVal val="visible"/>
                                      </p:to>
                                    </p:set>
                                    <p:animEffect transition="in" filter="fade">
                                      <p:cBhvr>
                                        <p:cTn id="77" dur="500"/>
                                        <p:tgtEl>
                                          <p:spTgt spid="8">
                                            <p:graphicEl>
                                              <a:dgm id="{C9E0B0C6-79F4-483E-8880-9189ABE2A60B}"/>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
                                            <p:graphicEl>
                                              <a:dgm id="{05AC2ABA-B2C3-4D5D-B63F-1C4727D2F1AC}"/>
                                            </p:graphicEl>
                                          </p:spTgt>
                                        </p:tgtEl>
                                        <p:attrNameLst>
                                          <p:attrName>style.visibility</p:attrName>
                                        </p:attrNameLst>
                                      </p:cBhvr>
                                      <p:to>
                                        <p:strVal val="visible"/>
                                      </p:to>
                                    </p:set>
                                    <p:animEffect transition="in" filter="fade">
                                      <p:cBhvr>
                                        <p:cTn id="82" dur="500"/>
                                        <p:tgtEl>
                                          <p:spTgt spid="8">
                                            <p:graphicEl>
                                              <a:dgm id="{05AC2ABA-B2C3-4D5D-B63F-1C4727D2F1A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
                                            <p:graphicEl>
                                              <a:dgm id="{5F23CCFA-B9B6-4A52-AC7F-2597F383104D}"/>
                                            </p:graphicEl>
                                          </p:spTgt>
                                        </p:tgtEl>
                                        <p:attrNameLst>
                                          <p:attrName>style.visibility</p:attrName>
                                        </p:attrNameLst>
                                      </p:cBhvr>
                                      <p:to>
                                        <p:strVal val="visible"/>
                                      </p:to>
                                    </p:set>
                                    <p:animEffect transition="in" filter="fade">
                                      <p:cBhvr>
                                        <p:cTn id="87" dur="500"/>
                                        <p:tgtEl>
                                          <p:spTgt spid="8">
                                            <p:graphicEl>
                                              <a:dgm id="{5F23CCFA-B9B6-4A52-AC7F-2597F38310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9" grpId="0" animBg="1"/>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a:t>
            </a:r>
            <a:r>
              <a:rPr lang="en-US"/>
              <a:t>Guardianship Terms</a:t>
            </a:r>
            <a:endParaRPr lang="en-US" dirty="0"/>
          </a:p>
        </p:txBody>
      </p:sp>
      <p:sp>
        <p:nvSpPr>
          <p:cNvPr id="3" name="Content Placeholder 2"/>
          <p:cNvSpPr>
            <a:spLocks noGrp="1"/>
          </p:cNvSpPr>
          <p:nvPr>
            <p:ph idx="1"/>
          </p:nvPr>
        </p:nvSpPr>
        <p:spPr/>
        <p:txBody>
          <a:bodyPr>
            <a:normAutofit/>
          </a:bodyPr>
          <a:lstStyle/>
          <a:p>
            <a:r>
              <a:rPr lang="en-US" dirty="0"/>
              <a:t>Guardianship terms</a:t>
            </a:r>
          </a:p>
          <a:p>
            <a:pPr lvl="1"/>
            <a:r>
              <a:rPr lang="en-US" dirty="0"/>
              <a:t>Disabled Person</a:t>
            </a:r>
          </a:p>
          <a:p>
            <a:pPr lvl="1"/>
            <a:r>
              <a:rPr lang="en-US" dirty="0"/>
              <a:t>Court</a:t>
            </a:r>
          </a:p>
          <a:p>
            <a:pPr lvl="1"/>
            <a:r>
              <a:rPr lang="en-US" dirty="0"/>
              <a:t>Guardian</a:t>
            </a:r>
          </a:p>
          <a:p>
            <a:pPr lvl="1"/>
            <a:r>
              <a:rPr lang="en-US" dirty="0"/>
              <a:t>Guardianship Estate</a:t>
            </a:r>
          </a:p>
          <a:p>
            <a:pPr lvl="1"/>
            <a:r>
              <a:rPr lang="en-US" dirty="0"/>
              <a:t>Clerk/Trust Clerk</a:t>
            </a:r>
          </a:p>
          <a:p>
            <a:pPr lvl="1"/>
            <a:r>
              <a:rPr lang="en-US" dirty="0"/>
              <a:t>Interested Persons</a:t>
            </a:r>
          </a:p>
          <a:p>
            <a:pPr lvl="1"/>
            <a:r>
              <a:rPr lang="en-US" dirty="0"/>
              <a:t>Other Parties</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Nonconsensual sexual contact of any kind</a:t>
            </a:r>
          </a:p>
          <a:p>
            <a:pPr marL="0" indent="0">
              <a:buNone/>
            </a:pPr>
            <a:r>
              <a:rPr lang="en-US" dirty="0"/>
              <a:t>Includes:</a:t>
            </a:r>
          </a:p>
          <a:p>
            <a:pPr lvl="1"/>
            <a:r>
              <a:rPr lang="en-US" dirty="0"/>
              <a:t>Rape and molestation</a:t>
            </a:r>
          </a:p>
          <a:p>
            <a:pPr lvl="1"/>
            <a:r>
              <a:rPr lang="en-US" dirty="0"/>
              <a:t>Sexual conduct with a person unable to consent</a:t>
            </a:r>
          </a:p>
          <a:p>
            <a:r>
              <a:rPr lang="en-US" dirty="0"/>
              <a:t>Victims include:</a:t>
            </a:r>
          </a:p>
          <a:p>
            <a:pPr lvl="1"/>
            <a:r>
              <a:rPr lang="en-US" dirty="0"/>
              <a:t>Women and men</a:t>
            </a:r>
          </a:p>
          <a:p>
            <a:pPr lvl="1"/>
            <a:r>
              <a:rPr lang="en-US" dirty="0"/>
              <a:t>Children and people with disabilities especially vulnerable</a:t>
            </a:r>
          </a:p>
          <a:p>
            <a:r>
              <a:rPr lang="en-US" dirty="0"/>
              <a:t>Signs</a:t>
            </a:r>
          </a:p>
        </p:txBody>
      </p:sp>
      <p:graphicFrame>
        <p:nvGraphicFramePr>
          <p:cNvPr id="5" name="Content Placeholder 4"/>
          <p:cNvGraphicFramePr>
            <a:graphicFrameLocks noGrp="1"/>
          </p:cNvGraphicFramePr>
          <p:nvPr>
            <p:ph sz="half" idx="2"/>
            <p:extLst/>
          </p:nvPr>
        </p:nvGraphicFramePr>
        <p:xfrm>
          <a:off x="6381524" y="1598543"/>
          <a:ext cx="4754562" cy="5078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112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0946F56-D6A2-4859-811F-723BC5B6C811}"/>
                                            </p:graphicEl>
                                          </p:spTgt>
                                        </p:tgtEl>
                                        <p:attrNameLst>
                                          <p:attrName>style.visibility</p:attrName>
                                        </p:attrNameLst>
                                      </p:cBhvr>
                                      <p:to>
                                        <p:strVal val="visible"/>
                                      </p:to>
                                    </p:set>
                                    <p:animEffect transition="in" filter="fade">
                                      <p:cBhvr>
                                        <p:cTn id="47" dur="500"/>
                                        <p:tgtEl>
                                          <p:spTgt spid="5">
                                            <p:graphicEl>
                                              <a:dgm id="{40946F56-D6A2-4859-811F-723BC5B6C81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E1377610-C057-4291-898F-410D8FFCD588}"/>
                                            </p:graphicEl>
                                          </p:spTgt>
                                        </p:tgtEl>
                                        <p:attrNameLst>
                                          <p:attrName>style.visibility</p:attrName>
                                        </p:attrNameLst>
                                      </p:cBhvr>
                                      <p:to>
                                        <p:strVal val="visible"/>
                                      </p:to>
                                    </p:set>
                                    <p:animEffect transition="in" filter="fade">
                                      <p:cBhvr>
                                        <p:cTn id="52" dur="500"/>
                                        <p:tgtEl>
                                          <p:spTgt spid="5">
                                            <p:graphicEl>
                                              <a:dgm id="{E1377610-C057-4291-898F-410D8FFCD58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graphicEl>
                                              <a:dgm id="{20A34DD6-702E-4D1E-8644-7BB3FDF92CFB}"/>
                                            </p:graphicEl>
                                          </p:spTgt>
                                        </p:tgtEl>
                                        <p:attrNameLst>
                                          <p:attrName>style.visibility</p:attrName>
                                        </p:attrNameLst>
                                      </p:cBhvr>
                                      <p:to>
                                        <p:strVal val="visible"/>
                                      </p:to>
                                    </p:set>
                                    <p:animEffect transition="in" filter="fade">
                                      <p:cBhvr>
                                        <p:cTn id="57" dur="500"/>
                                        <p:tgtEl>
                                          <p:spTgt spid="5">
                                            <p:graphicEl>
                                              <a:dgm id="{20A34DD6-702E-4D1E-8644-7BB3FDF92CF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57B5EB4F-D04A-4D9C-92B9-24B361F2A71B}"/>
                                            </p:graphicEl>
                                          </p:spTgt>
                                        </p:tgtEl>
                                        <p:attrNameLst>
                                          <p:attrName>style.visibility</p:attrName>
                                        </p:attrNameLst>
                                      </p:cBhvr>
                                      <p:to>
                                        <p:strVal val="visible"/>
                                      </p:to>
                                    </p:set>
                                    <p:animEffect transition="in" filter="fade">
                                      <p:cBhvr>
                                        <p:cTn id="62" dur="500"/>
                                        <p:tgtEl>
                                          <p:spTgt spid="5">
                                            <p:graphicEl>
                                              <a:dgm id="{57B5EB4F-D04A-4D9C-92B9-24B361F2A7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Abuse</a:t>
            </a:r>
          </a:p>
        </p:txBody>
      </p:sp>
      <p:sp>
        <p:nvSpPr>
          <p:cNvPr id="9" name="Content Placeholder 8"/>
          <p:cNvSpPr>
            <a:spLocks noGrp="1"/>
          </p:cNvSpPr>
          <p:nvPr>
            <p:ph sz="half" idx="1"/>
          </p:nvPr>
        </p:nvSpPr>
        <p:spPr>
          <a:xfrm>
            <a:off x="581193" y="2228003"/>
            <a:ext cx="5422390" cy="4449523"/>
          </a:xfrm>
        </p:spPr>
        <p:txBody>
          <a:bodyPr>
            <a:normAutofit/>
          </a:bodyPr>
          <a:lstStyle/>
          <a:p>
            <a:pPr marL="0" indent="0">
              <a:buNone/>
            </a:pPr>
            <a:r>
              <a:rPr lang="en-US" dirty="0"/>
              <a:t>The infliction of pain, anguish, or distress</a:t>
            </a:r>
          </a:p>
          <a:p>
            <a:pPr marL="0" indent="0">
              <a:buNone/>
            </a:pPr>
            <a:r>
              <a:rPr lang="en-US" dirty="0"/>
              <a:t>Also known as psychological abuse</a:t>
            </a:r>
          </a:p>
          <a:p>
            <a:pPr marL="0" indent="0">
              <a:buNone/>
            </a:pPr>
            <a:r>
              <a:rPr lang="en-US" dirty="0"/>
              <a:t>Signs</a:t>
            </a:r>
          </a:p>
        </p:txBody>
      </p:sp>
      <p:graphicFrame>
        <p:nvGraphicFramePr>
          <p:cNvPr id="3" name="Content Placeholder 2"/>
          <p:cNvGraphicFramePr>
            <a:graphicFrameLocks noGrp="1"/>
          </p:cNvGraphicFramePr>
          <p:nvPr>
            <p:ph sz="half" idx="2"/>
            <p:extLst/>
          </p:nvPr>
        </p:nvGraphicFramePr>
        <p:xfrm>
          <a:off x="6188075" y="2227263"/>
          <a:ext cx="5422900" cy="444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188075" y="2084832"/>
            <a:ext cx="5422900" cy="459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Diagram 4"/>
          <p:cNvGraphicFramePr/>
          <p:nvPr>
            <p:extLst/>
          </p:nvPr>
        </p:nvGraphicFramePr>
        <p:xfrm>
          <a:off x="6188075" y="1697444"/>
          <a:ext cx="5205787" cy="4730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1249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D4A3A22A-1526-4298-B1DF-43CF1D1F4B47}"/>
                                            </p:graphicEl>
                                          </p:spTgt>
                                        </p:tgtEl>
                                        <p:attrNameLst>
                                          <p:attrName>style.visibility</p:attrName>
                                        </p:attrNameLst>
                                      </p:cBhvr>
                                      <p:to>
                                        <p:strVal val="visible"/>
                                      </p:to>
                                    </p:set>
                                    <p:animEffect transition="in" filter="fade">
                                      <p:cBhvr>
                                        <p:cTn id="17" dur="500"/>
                                        <p:tgtEl>
                                          <p:spTgt spid="3">
                                            <p:graphicEl>
                                              <a:dgm id="{D4A3A22A-1526-4298-B1DF-43CF1D1F4B47}"/>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A81C082D-9258-4BE4-BC4D-274BBC1B0F01}"/>
                                            </p:graphicEl>
                                          </p:spTgt>
                                        </p:tgtEl>
                                        <p:attrNameLst>
                                          <p:attrName>style.visibility</p:attrName>
                                        </p:attrNameLst>
                                      </p:cBhvr>
                                      <p:to>
                                        <p:strVal val="visible"/>
                                      </p:to>
                                    </p:set>
                                    <p:animEffect transition="in" filter="fade">
                                      <p:cBhvr>
                                        <p:cTn id="20" dur="500"/>
                                        <p:tgtEl>
                                          <p:spTgt spid="3">
                                            <p:graphicEl>
                                              <a:dgm id="{A81C082D-9258-4BE4-BC4D-274BBC1B0F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2150B4B0-1BEF-4D0E-971E-F4105593DA85}"/>
                                            </p:graphicEl>
                                          </p:spTgt>
                                        </p:tgtEl>
                                        <p:attrNameLst>
                                          <p:attrName>style.visibility</p:attrName>
                                        </p:attrNameLst>
                                      </p:cBhvr>
                                      <p:to>
                                        <p:strVal val="visible"/>
                                      </p:to>
                                    </p:set>
                                    <p:animEffect transition="in" filter="fade">
                                      <p:cBhvr>
                                        <p:cTn id="23" dur="500"/>
                                        <p:tgtEl>
                                          <p:spTgt spid="3">
                                            <p:graphicEl>
                                              <a:dgm id="{2150B4B0-1BEF-4D0E-971E-F4105593DA8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A9800BCE-EC66-4230-9D2D-15A61E87994D}"/>
                                            </p:graphicEl>
                                          </p:spTgt>
                                        </p:tgtEl>
                                        <p:attrNameLst>
                                          <p:attrName>style.visibility</p:attrName>
                                        </p:attrNameLst>
                                      </p:cBhvr>
                                      <p:to>
                                        <p:strVal val="visible"/>
                                      </p:to>
                                    </p:set>
                                    <p:animEffect transition="in" filter="fade">
                                      <p:cBhvr>
                                        <p:cTn id="28" dur="500"/>
                                        <p:tgtEl>
                                          <p:spTgt spid="3">
                                            <p:graphicEl>
                                              <a:dgm id="{A9800BCE-EC66-4230-9D2D-15A61E87994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829ACD1F-B909-44EA-BD6D-A2CF1FC74C08}"/>
                                            </p:graphicEl>
                                          </p:spTgt>
                                        </p:tgtEl>
                                        <p:attrNameLst>
                                          <p:attrName>style.visibility</p:attrName>
                                        </p:attrNameLst>
                                      </p:cBhvr>
                                      <p:to>
                                        <p:strVal val="visible"/>
                                      </p:to>
                                    </p:set>
                                    <p:animEffect transition="in" filter="fade">
                                      <p:cBhvr>
                                        <p:cTn id="31" dur="500"/>
                                        <p:tgtEl>
                                          <p:spTgt spid="3">
                                            <p:graphicEl>
                                              <a:dgm id="{829ACD1F-B909-44EA-BD6D-A2CF1FC74C0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CBB75CCA-EA27-4399-A172-72303832A7F2}"/>
                                            </p:graphicEl>
                                          </p:spTgt>
                                        </p:tgtEl>
                                        <p:attrNameLst>
                                          <p:attrName>style.visibility</p:attrName>
                                        </p:attrNameLst>
                                      </p:cBhvr>
                                      <p:to>
                                        <p:strVal val="visible"/>
                                      </p:to>
                                    </p:set>
                                    <p:animEffect transition="in" filter="fade">
                                      <p:cBhvr>
                                        <p:cTn id="36" dur="500"/>
                                        <p:tgtEl>
                                          <p:spTgt spid="3">
                                            <p:graphicEl>
                                              <a:dgm id="{CBB75CCA-EA27-4399-A172-72303832A7F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BB0C8F8B-E16B-45DD-B28C-FBDDE98FC107}"/>
                                            </p:graphicEl>
                                          </p:spTgt>
                                        </p:tgtEl>
                                        <p:attrNameLst>
                                          <p:attrName>style.visibility</p:attrName>
                                        </p:attrNameLst>
                                      </p:cBhvr>
                                      <p:to>
                                        <p:strVal val="visible"/>
                                      </p:to>
                                    </p:set>
                                    <p:animEffect transition="in" filter="fade">
                                      <p:cBhvr>
                                        <p:cTn id="39" dur="500"/>
                                        <p:tgtEl>
                                          <p:spTgt spid="3">
                                            <p:graphicEl>
                                              <a:dgm id="{BB0C8F8B-E16B-45DD-B28C-FBDDE98FC10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4CB8AD1C-AFEF-40F7-BFA3-99626666EADD}"/>
                                            </p:graphicEl>
                                          </p:spTgt>
                                        </p:tgtEl>
                                        <p:attrNameLst>
                                          <p:attrName>style.visibility</p:attrName>
                                        </p:attrNameLst>
                                      </p:cBhvr>
                                      <p:to>
                                        <p:strVal val="visible"/>
                                      </p:to>
                                    </p:set>
                                    <p:animEffect transition="in" filter="fade">
                                      <p:cBhvr>
                                        <p:cTn id="54" dur="500"/>
                                        <p:tgtEl>
                                          <p:spTgt spid="5">
                                            <p:graphicEl>
                                              <a:dgm id="{4CB8AD1C-AFEF-40F7-BFA3-99626666EAD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D383F885-1CBD-4AF5-A3E3-D6990F988BF2}"/>
                                            </p:graphicEl>
                                          </p:spTgt>
                                        </p:tgtEl>
                                        <p:attrNameLst>
                                          <p:attrName>style.visibility</p:attrName>
                                        </p:attrNameLst>
                                      </p:cBhvr>
                                      <p:to>
                                        <p:strVal val="visible"/>
                                      </p:to>
                                    </p:set>
                                    <p:animEffect transition="in" filter="fade">
                                      <p:cBhvr>
                                        <p:cTn id="59" dur="500"/>
                                        <p:tgtEl>
                                          <p:spTgt spid="5">
                                            <p:graphicEl>
                                              <a:dgm id="{D383F885-1CBD-4AF5-A3E3-D6990F988BF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graphicEl>
                                              <a:dgm id="{93C5D703-67A9-4CFC-952E-FC99513964A1}"/>
                                            </p:graphicEl>
                                          </p:spTgt>
                                        </p:tgtEl>
                                        <p:attrNameLst>
                                          <p:attrName>style.visibility</p:attrName>
                                        </p:attrNameLst>
                                      </p:cBhvr>
                                      <p:to>
                                        <p:strVal val="visible"/>
                                      </p:to>
                                    </p:set>
                                    <p:animEffect transition="in" filter="fade">
                                      <p:cBhvr>
                                        <p:cTn id="64" dur="500"/>
                                        <p:tgtEl>
                                          <p:spTgt spid="5">
                                            <p:graphicEl>
                                              <a:dgm id="{93C5D703-67A9-4CFC-952E-FC99513964A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
                                            <p:graphicEl>
                                              <a:dgm id="{047F1B87-F076-47CC-9A4D-4A7A69E0B892}"/>
                                            </p:graphicEl>
                                          </p:spTgt>
                                        </p:tgtEl>
                                        <p:attrNameLst>
                                          <p:attrName>style.visibility</p:attrName>
                                        </p:attrNameLst>
                                      </p:cBhvr>
                                      <p:to>
                                        <p:strVal val="visible"/>
                                      </p:to>
                                    </p:set>
                                    <p:animEffect transition="in" filter="fade">
                                      <p:cBhvr>
                                        <p:cTn id="69" dur="500"/>
                                        <p:tgtEl>
                                          <p:spTgt spid="5">
                                            <p:graphicEl>
                                              <a:dgm id="{047F1B87-F076-47CC-9A4D-4A7A69E0B89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graphicEl>
                                              <a:dgm id="{A455B21B-EC4A-4B5F-9836-E8EB63A23481}"/>
                                            </p:graphicEl>
                                          </p:spTgt>
                                        </p:tgtEl>
                                        <p:attrNameLst>
                                          <p:attrName>style.visibility</p:attrName>
                                        </p:attrNameLst>
                                      </p:cBhvr>
                                      <p:to>
                                        <p:strVal val="visible"/>
                                      </p:to>
                                    </p:set>
                                    <p:animEffect transition="in" filter="fade">
                                      <p:cBhvr>
                                        <p:cTn id="74" dur="500"/>
                                        <p:tgtEl>
                                          <p:spTgt spid="5">
                                            <p:graphicEl>
                                              <a:dgm id="{A455B21B-EC4A-4B5F-9836-E8EB63A2348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Perpetrators of Abuse</a:t>
            </a:r>
          </a:p>
        </p:txBody>
      </p:sp>
      <p:sp>
        <p:nvSpPr>
          <p:cNvPr id="5" name="Content Placeholder 4"/>
          <p:cNvSpPr>
            <a:spLocks noGrp="1"/>
          </p:cNvSpPr>
          <p:nvPr>
            <p:ph idx="1"/>
          </p:nvPr>
        </p:nvSpPr>
        <p:spPr/>
        <p:txBody>
          <a:bodyPr/>
          <a:lstStyle/>
          <a:p>
            <a:r>
              <a:rPr lang="en-US" dirty="0"/>
              <a:t>Can be anyone </a:t>
            </a:r>
          </a:p>
          <a:p>
            <a:pPr lvl="1"/>
            <a:r>
              <a:rPr lang="en-US" dirty="0"/>
              <a:t>Often someone the victim knows</a:t>
            </a:r>
          </a:p>
          <a:p>
            <a:pPr lvl="2"/>
            <a:r>
              <a:rPr lang="en-US" dirty="0"/>
              <a:t>Family members</a:t>
            </a:r>
          </a:p>
          <a:p>
            <a:pPr lvl="2"/>
            <a:r>
              <a:rPr lang="en-US" dirty="0"/>
              <a:t>Acquaintances</a:t>
            </a:r>
          </a:p>
          <a:p>
            <a:pPr lvl="2"/>
            <a:r>
              <a:rPr lang="en-US" dirty="0"/>
              <a:t>Dating partners</a:t>
            </a:r>
          </a:p>
          <a:p>
            <a:pPr lvl="2"/>
            <a:r>
              <a:rPr lang="en-US" dirty="0"/>
              <a:t>Caregivers</a:t>
            </a:r>
          </a:p>
        </p:txBody>
      </p:sp>
    </p:spTree>
    <p:extLst>
      <p:ext uri="{BB962C8B-B14F-4D97-AF65-F5344CB8AC3E}">
        <p14:creationId xmlns:p14="http://schemas.microsoft.com/office/powerpoint/2010/main" val="87607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Content Placeholder 3"/>
          <p:cNvSpPr>
            <a:spLocks noGrp="1"/>
          </p:cNvSpPr>
          <p:nvPr>
            <p:ph sz="half" idx="1"/>
          </p:nvPr>
        </p:nvSpPr>
        <p:spPr/>
        <p:txBody>
          <a:bodyPr>
            <a:normAutofit lnSpcReduction="10000"/>
          </a:bodyPr>
          <a:lstStyle/>
          <a:p>
            <a:r>
              <a:rPr lang="en-US" dirty="0"/>
              <a:t>A caregiver’s refusal or failure to provide for a person’s basic needs</a:t>
            </a:r>
          </a:p>
          <a:p>
            <a:pPr lvl="1"/>
            <a:r>
              <a:rPr lang="en-US" dirty="0"/>
              <a:t>Food, water, clothing, shelter</a:t>
            </a:r>
          </a:p>
          <a:p>
            <a:pPr lvl="1"/>
            <a:r>
              <a:rPr lang="en-US" dirty="0"/>
              <a:t>Personal hygiene, medication, comfort, personal safety</a:t>
            </a:r>
          </a:p>
          <a:p>
            <a:r>
              <a:rPr lang="en-US" dirty="0"/>
              <a:t>Passive neglect</a:t>
            </a:r>
          </a:p>
          <a:p>
            <a:pPr lvl="1"/>
            <a:r>
              <a:rPr lang="en-US" dirty="0"/>
              <a:t>Caregiver unable to fulfill obligations</a:t>
            </a:r>
          </a:p>
          <a:p>
            <a:r>
              <a:rPr lang="en-US" dirty="0"/>
              <a:t>Intentional neglect</a:t>
            </a:r>
          </a:p>
          <a:p>
            <a:pPr lvl="1"/>
            <a:r>
              <a:rPr lang="en-US" dirty="0"/>
              <a:t>Caregiver able to but refuses to fulfill obligations </a:t>
            </a:r>
          </a:p>
          <a:p>
            <a:r>
              <a:rPr lang="en-US" dirty="0"/>
              <a:t>Neglectors can be family members, caregivers, or staff at care facilities</a:t>
            </a:r>
          </a:p>
        </p:txBody>
      </p:sp>
      <p:graphicFrame>
        <p:nvGraphicFramePr>
          <p:cNvPr id="6" name="Content Placeholder 5"/>
          <p:cNvGraphicFramePr>
            <a:graphicFrameLocks noGrp="1"/>
          </p:cNvGraphicFramePr>
          <p:nvPr>
            <p:ph sz="half" idx="2"/>
            <p:extLst/>
          </p:nvPr>
        </p:nvGraphicFramePr>
        <p:xfrm>
          <a:off x="5989638" y="1356360"/>
          <a:ext cx="4754562" cy="495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058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E8ABB387-A4BA-4349-A442-A0C3F4B769EE}"/>
                                            </p:graphicEl>
                                          </p:spTgt>
                                        </p:tgtEl>
                                        <p:attrNameLst>
                                          <p:attrName>style.visibility</p:attrName>
                                        </p:attrNameLst>
                                      </p:cBhvr>
                                      <p:to>
                                        <p:strVal val="visible"/>
                                      </p:to>
                                    </p:set>
                                    <p:animEffect transition="in" filter="fade">
                                      <p:cBhvr>
                                        <p:cTn id="38" dur="500"/>
                                        <p:tgtEl>
                                          <p:spTgt spid="6">
                                            <p:graphicEl>
                                              <a:dgm id="{E8ABB387-A4BA-4349-A442-A0C3F4B769EE}"/>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BB5503DF-05FF-401C-861B-3E0228793F1A}"/>
                                            </p:graphicEl>
                                          </p:spTgt>
                                        </p:tgtEl>
                                        <p:attrNameLst>
                                          <p:attrName>style.visibility</p:attrName>
                                        </p:attrNameLst>
                                      </p:cBhvr>
                                      <p:to>
                                        <p:strVal val="visible"/>
                                      </p:to>
                                    </p:set>
                                    <p:animEffect transition="in" filter="fade">
                                      <p:cBhvr>
                                        <p:cTn id="41" dur="500"/>
                                        <p:tgtEl>
                                          <p:spTgt spid="6">
                                            <p:graphicEl>
                                              <a:dgm id="{BB5503DF-05FF-401C-861B-3E0228793F1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B6653C10-A6BE-4EFB-B0F3-1302E81BD15B}"/>
                                            </p:graphicEl>
                                          </p:spTgt>
                                        </p:tgtEl>
                                        <p:attrNameLst>
                                          <p:attrName>style.visibility</p:attrName>
                                        </p:attrNameLst>
                                      </p:cBhvr>
                                      <p:to>
                                        <p:strVal val="visible"/>
                                      </p:to>
                                    </p:set>
                                    <p:animEffect transition="in" filter="fade">
                                      <p:cBhvr>
                                        <p:cTn id="44" dur="500"/>
                                        <p:tgtEl>
                                          <p:spTgt spid="6">
                                            <p:graphicEl>
                                              <a:dgm id="{B6653C10-A6BE-4EFB-B0F3-1302E81BD15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graphicEl>
                                              <a:dgm id="{799926A3-9156-4A05-AEDC-F52C8395C878}"/>
                                            </p:graphicEl>
                                          </p:spTgt>
                                        </p:tgtEl>
                                        <p:attrNameLst>
                                          <p:attrName>style.visibility</p:attrName>
                                        </p:attrNameLst>
                                      </p:cBhvr>
                                      <p:to>
                                        <p:strVal val="visible"/>
                                      </p:to>
                                    </p:set>
                                    <p:animEffect transition="in" filter="fade">
                                      <p:cBhvr>
                                        <p:cTn id="49" dur="500"/>
                                        <p:tgtEl>
                                          <p:spTgt spid="6">
                                            <p:graphicEl>
                                              <a:dgm id="{799926A3-9156-4A05-AEDC-F52C8395C878}"/>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graphicEl>
                                              <a:dgm id="{B74D6E10-0773-4733-AD1E-F310A15B1760}"/>
                                            </p:graphicEl>
                                          </p:spTgt>
                                        </p:tgtEl>
                                        <p:attrNameLst>
                                          <p:attrName>style.visibility</p:attrName>
                                        </p:attrNameLst>
                                      </p:cBhvr>
                                      <p:to>
                                        <p:strVal val="visible"/>
                                      </p:to>
                                    </p:set>
                                    <p:animEffect transition="in" filter="fade">
                                      <p:cBhvr>
                                        <p:cTn id="52" dur="500"/>
                                        <p:tgtEl>
                                          <p:spTgt spid="6">
                                            <p:graphicEl>
                                              <a:dgm id="{B74D6E10-0773-4733-AD1E-F310A15B1760}"/>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graphicEl>
                                              <a:dgm id="{9AB1B1BE-FADF-45F6-8C08-1257316A01E1}"/>
                                            </p:graphicEl>
                                          </p:spTgt>
                                        </p:tgtEl>
                                        <p:attrNameLst>
                                          <p:attrName>style.visibility</p:attrName>
                                        </p:attrNameLst>
                                      </p:cBhvr>
                                      <p:to>
                                        <p:strVal val="visible"/>
                                      </p:to>
                                    </p:set>
                                    <p:animEffect transition="in" filter="fade">
                                      <p:cBhvr>
                                        <p:cTn id="57" dur="500"/>
                                        <p:tgtEl>
                                          <p:spTgt spid="6">
                                            <p:graphicEl>
                                              <a:dgm id="{9AB1B1BE-FADF-45F6-8C08-1257316A01E1}"/>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83CF49E2-1D2B-44B9-A4A9-DE57D8EF60D8}"/>
                                            </p:graphicEl>
                                          </p:spTgt>
                                        </p:tgtEl>
                                        <p:attrNameLst>
                                          <p:attrName>style.visibility</p:attrName>
                                        </p:attrNameLst>
                                      </p:cBhvr>
                                      <p:to>
                                        <p:strVal val="visible"/>
                                      </p:to>
                                    </p:set>
                                    <p:animEffect transition="in" filter="fade">
                                      <p:cBhvr>
                                        <p:cTn id="60" dur="500"/>
                                        <p:tgtEl>
                                          <p:spTgt spid="6">
                                            <p:graphicEl>
                                              <a:dgm id="{83CF49E2-1D2B-44B9-A4A9-DE57D8EF60D8}"/>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
                                            <p:graphicEl>
                                              <a:dgm id="{9D5301AF-D08B-4C3B-9D77-94251EB6DF0D}"/>
                                            </p:graphicEl>
                                          </p:spTgt>
                                        </p:tgtEl>
                                        <p:attrNameLst>
                                          <p:attrName>style.visibility</p:attrName>
                                        </p:attrNameLst>
                                      </p:cBhvr>
                                      <p:to>
                                        <p:strVal val="visible"/>
                                      </p:to>
                                    </p:set>
                                    <p:animEffect transition="in" filter="fade">
                                      <p:cBhvr>
                                        <p:cTn id="65" dur="500"/>
                                        <p:tgtEl>
                                          <p:spTgt spid="6">
                                            <p:graphicEl>
                                              <a:dgm id="{9D5301AF-D08B-4C3B-9D77-94251EB6DF0D}"/>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
                                            <p:graphicEl>
                                              <a:dgm id="{BD1B16DF-6950-4E12-92C0-CED23BDE8CE8}"/>
                                            </p:graphicEl>
                                          </p:spTgt>
                                        </p:tgtEl>
                                        <p:attrNameLst>
                                          <p:attrName>style.visibility</p:attrName>
                                        </p:attrNameLst>
                                      </p:cBhvr>
                                      <p:to>
                                        <p:strVal val="visible"/>
                                      </p:to>
                                    </p:set>
                                    <p:animEffect transition="in" filter="fade">
                                      <p:cBhvr>
                                        <p:cTn id="68" dur="500"/>
                                        <p:tgtEl>
                                          <p:spTgt spid="6">
                                            <p:graphicEl>
                                              <a:dgm id="{BD1B16DF-6950-4E12-92C0-CED23BDE8CE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graphicEl>
                                              <a:dgm id="{8C9DB7DE-2FBF-4ADB-B9A0-94794D70E748}"/>
                                            </p:graphicEl>
                                          </p:spTgt>
                                        </p:tgtEl>
                                        <p:attrNameLst>
                                          <p:attrName>style.visibility</p:attrName>
                                        </p:attrNameLst>
                                      </p:cBhvr>
                                      <p:to>
                                        <p:strVal val="visible"/>
                                      </p:to>
                                    </p:set>
                                    <p:animEffect transition="in" filter="fade">
                                      <p:cBhvr>
                                        <p:cTn id="73" dur="500"/>
                                        <p:tgtEl>
                                          <p:spTgt spid="6">
                                            <p:graphicEl>
                                              <a:dgm id="{8C9DB7DE-2FBF-4ADB-B9A0-94794D70E748}"/>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graphicEl>
                                              <a:dgm id="{05EB0880-AEC9-48B6-936C-3DC3B8BB31F0}"/>
                                            </p:graphicEl>
                                          </p:spTgt>
                                        </p:tgtEl>
                                        <p:attrNameLst>
                                          <p:attrName>style.visibility</p:attrName>
                                        </p:attrNameLst>
                                      </p:cBhvr>
                                      <p:to>
                                        <p:strVal val="visible"/>
                                      </p:to>
                                    </p:set>
                                    <p:animEffect transition="in" filter="fade">
                                      <p:cBhvr>
                                        <p:cTn id="76" dur="500"/>
                                        <p:tgtEl>
                                          <p:spTgt spid="6">
                                            <p:graphicEl>
                                              <a:dgm id="{05EB0880-AEC9-48B6-936C-3DC3B8BB31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
                                            <p:graphicEl>
                                              <a:dgm id="{C376E9B0-EC34-4756-B64D-2D8BD419D9EA}"/>
                                            </p:graphicEl>
                                          </p:spTgt>
                                        </p:tgtEl>
                                        <p:attrNameLst>
                                          <p:attrName>style.visibility</p:attrName>
                                        </p:attrNameLst>
                                      </p:cBhvr>
                                      <p:to>
                                        <p:strVal val="visible"/>
                                      </p:to>
                                    </p:set>
                                    <p:animEffect transition="in" filter="fade">
                                      <p:cBhvr>
                                        <p:cTn id="81" dur="500"/>
                                        <p:tgtEl>
                                          <p:spTgt spid="6">
                                            <p:graphicEl>
                                              <a:dgm id="{C376E9B0-EC34-4756-B64D-2D8BD419D9EA}"/>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
                                            <p:graphicEl>
                                              <a:dgm id="{E62C409E-4BD5-47D1-82CC-C4B3EC396C3E}"/>
                                            </p:graphicEl>
                                          </p:spTgt>
                                        </p:tgtEl>
                                        <p:attrNameLst>
                                          <p:attrName>style.visibility</p:attrName>
                                        </p:attrNameLst>
                                      </p:cBhvr>
                                      <p:to>
                                        <p:strVal val="visible"/>
                                      </p:to>
                                    </p:set>
                                    <p:animEffect transition="in" filter="fade">
                                      <p:cBhvr>
                                        <p:cTn id="84" dur="500"/>
                                        <p:tgtEl>
                                          <p:spTgt spid="6">
                                            <p:graphicEl>
                                              <a:dgm id="{E62C409E-4BD5-47D1-82CC-C4B3EC396C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graphicEl>
                                              <a:dgm id="{CD1A1C53-810E-4D86-AB0D-DC273FE6FCA5}"/>
                                            </p:graphicEl>
                                          </p:spTgt>
                                        </p:tgtEl>
                                        <p:attrNameLst>
                                          <p:attrName>style.visibility</p:attrName>
                                        </p:attrNameLst>
                                      </p:cBhvr>
                                      <p:to>
                                        <p:strVal val="visible"/>
                                      </p:to>
                                    </p:set>
                                    <p:animEffect transition="in" filter="fade">
                                      <p:cBhvr>
                                        <p:cTn id="89" dur="500"/>
                                        <p:tgtEl>
                                          <p:spTgt spid="6">
                                            <p:graphicEl>
                                              <a:dgm id="{CD1A1C53-810E-4D86-AB0D-DC273FE6FCA5}"/>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
                                            <p:graphicEl>
                                              <a:dgm id="{3A414954-A9C2-4629-AAE1-CA06CA5C01B3}"/>
                                            </p:graphicEl>
                                          </p:spTgt>
                                        </p:tgtEl>
                                        <p:attrNameLst>
                                          <p:attrName>style.visibility</p:attrName>
                                        </p:attrNameLst>
                                      </p:cBhvr>
                                      <p:to>
                                        <p:strVal val="visible"/>
                                      </p:to>
                                    </p:set>
                                    <p:animEffect transition="in" filter="fade">
                                      <p:cBhvr>
                                        <p:cTn id="92" dur="500"/>
                                        <p:tgtEl>
                                          <p:spTgt spid="6">
                                            <p:graphicEl>
                                              <a:dgm id="{3A414954-A9C2-4629-AAE1-CA06CA5C01B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Effect transition="in" filter="fade">
                                      <p:cBhvr>
                                        <p:cTn id="9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Self-Neglect	</a:t>
            </a:r>
          </a:p>
        </p:txBody>
      </p:sp>
      <p:sp>
        <p:nvSpPr>
          <p:cNvPr id="3" name="Content Placeholder 2"/>
          <p:cNvSpPr>
            <a:spLocks noGrp="1"/>
          </p:cNvSpPr>
          <p:nvPr>
            <p:ph sz="half" idx="1"/>
          </p:nvPr>
        </p:nvSpPr>
        <p:spPr/>
        <p:txBody>
          <a:bodyPr/>
          <a:lstStyle/>
          <a:p>
            <a:r>
              <a:rPr lang="en-US" dirty="0"/>
              <a:t>When a person refuses to care for him/herself</a:t>
            </a:r>
          </a:p>
          <a:p>
            <a:pPr lvl="1"/>
            <a:r>
              <a:rPr lang="en-US" dirty="0"/>
              <a:t>Declining health</a:t>
            </a:r>
          </a:p>
          <a:p>
            <a:pPr lvl="1"/>
            <a:r>
              <a:rPr lang="en-US" dirty="0"/>
              <a:t>Mental health issues</a:t>
            </a:r>
          </a:p>
          <a:p>
            <a:pPr lvl="2"/>
            <a:r>
              <a:rPr lang="en-US" dirty="0"/>
              <a:t>Dementia</a:t>
            </a:r>
          </a:p>
          <a:p>
            <a:pPr lvl="2"/>
            <a:r>
              <a:rPr lang="en-US" dirty="0"/>
              <a:t>Substance abuse</a:t>
            </a:r>
          </a:p>
          <a:p>
            <a:pPr lvl="2"/>
            <a:r>
              <a:rPr lang="en-US" dirty="0"/>
              <a:t>Depression</a:t>
            </a:r>
          </a:p>
          <a:p>
            <a:pPr lvl="2"/>
            <a:r>
              <a:rPr lang="en-US" dirty="0"/>
              <a:t>Significant mental illness</a:t>
            </a:r>
          </a:p>
        </p:txBody>
      </p:sp>
      <p:graphicFrame>
        <p:nvGraphicFramePr>
          <p:cNvPr id="5" name="Content Placeholder 4"/>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8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dgm id="{A48632C5-3941-4CC8-9323-25CA8F4EF7EA}"/>
                                            </p:graphicEl>
                                          </p:spTgt>
                                        </p:tgtEl>
                                        <p:attrNameLst>
                                          <p:attrName>style.visibility</p:attrName>
                                        </p:attrNameLst>
                                      </p:cBhvr>
                                      <p:to>
                                        <p:strVal val="visible"/>
                                      </p:to>
                                    </p:set>
                                    <p:animEffect transition="in" filter="fade">
                                      <p:cBhvr>
                                        <p:cTn id="34" dur="500"/>
                                        <p:tgtEl>
                                          <p:spTgt spid="5">
                                            <p:graphicEl>
                                              <a:dgm id="{A48632C5-3941-4CC8-9323-25CA8F4EF7EA}"/>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graphicEl>
                                              <a:dgm id="{1683E524-9CF4-465A-96A4-DD8859E9BEFC}"/>
                                            </p:graphicEl>
                                          </p:spTgt>
                                        </p:tgtEl>
                                        <p:attrNameLst>
                                          <p:attrName>style.visibility</p:attrName>
                                        </p:attrNameLst>
                                      </p:cBhvr>
                                      <p:to>
                                        <p:strVal val="visible"/>
                                      </p:to>
                                    </p:set>
                                    <p:animEffect transition="in" filter="fade">
                                      <p:cBhvr>
                                        <p:cTn id="37" dur="500"/>
                                        <p:tgtEl>
                                          <p:spTgt spid="5">
                                            <p:graphicEl>
                                              <a:dgm id="{1683E524-9CF4-465A-96A4-DD8859E9BEFC}"/>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AC36673C-7E36-42EB-84DA-FC88EA3A6D4C}"/>
                                            </p:graphicEl>
                                          </p:spTgt>
                                        </p:tgtEl>
                                        <p:attrNameLst>
                                          <p:attrName>style.visibility</p:attrName>
                                        </p:attrNameLst>
                                      </p:cBhvr>
                                      <p:to>
                                        <p:strVal val="visible"/>
                                      </p:to>
                                    </p:set>
                                    <p:animEffect transition="in" filter="fade">
                                      <p:cBhvr>
                                        <p:cTn id="40" dur="500"/>
                                        <p:tgtEl>
                                          <p:spTgt spid="5">
                                            <p:graphicEl>
                                              <a:dgm id="{AC36673C-7E36-42EB-84DA-FC88EA3A6D4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
                                            <p:graphicEl>
                                              <a:dgm id="{BD7D0502-F0AA-41AA-8EFD-3A5474BD20C6}"/>
                                            </p:graphicEl>
                                          </p:spTgt>
                                        </p:tgtEl>
                                        <p:attrNameLst>
                                          <p:attrName>style.visibility</p:attrName>
                                        </p:attrNameLst>
                                      </p:cBhvr>
                                      <p:to>
                                        <p:strVal val="visible"/>
                                      </p:to>
                                    </p:set>
                                    <p:animEffect transition="in" filter="fade">
                                      <p:cBhvr>
                                        <p:cTn id="45" dur="500"/>
                                        <p:tgtEl>
                                          <p:spTgt spid="5">
                                            <p:graphicEl>
                                              <a:dgm id="{BD7D0502-F0AA-41AA-8EFD-3A5474BD20C6}"/>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84277611-5095-43FC-8D05-7B9CE95634B9}"/>
                                            </p:graphicEl>
                                          </p:spTgt>
                                        </p:tgtEl>
                                        <p:attrNameLst>
                                          <p:attrName>style.visibility</p:attrName>
                                        </p:attrNameLst>
                                      </p:cBhvr>
                                      <p:to>
                                        <p:strVal val="visible"/>
                                      </p:to>
                                    </p:set>
                                    <p:animEffect transition="in" filter="fade">
                                      <p:cBhvr>
                                        <p:cTn id="48" dur="500"/>
                                        <p:tgtEl>
                                          <p:spTgt spid="5">
                                            <p:graphicEl>
                                              <a:dgm id="{84277611-5095-43FC-8D05-7B9CE95634B9}"/>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graphicEl>
                                              <a:dgm id="{3959F879-E21C-4B84-87E1-96A610C34A29}"/>
                                            </p:graphicEl>
                                          </p:spTgt>
                                        </p:tgtEl>
                                        <p:attrNameLst>
                                          <p:attrName>style.visibility</p:attrName>
                                        </p:attrNameLst>
                                      </p:cBhvr>
                                      <p:to>
                                        <p:strVal val="visible"/>
                                      </p:to>
                                    </p:set>
                                    <p:animEffect transition="in" filter="fade">
                                      <p:cBhvr>
                                        <p:cTn id="53" dur="500"/>
                                        <p:tgtEl>
                                          <p:spTgt spid="5">
                                            <p:graphicEl>
                                              <a:dgm id="{3959F879-E21C-4B84-87E1-96A610C34A29}"/>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
                                            <p:graphicEl>
                                              <a:dgm id="{3D1EF765-D394-4179-BCC7-A3E553D7A9B4}"/>
                                            </p:graphicEl>
                                          </p:spTgt>
                                        </p:tgtEl>
                                        <p:attrNameLst>
                                          <p:attrName>style.visibility</p:attrName>
                                        </p:attrNameLst>
                                      </p:cBhvr>
                                      <p:to>
                                        <p:strVal val="visible"/>
                                      </p:to>
                                    </p:set>
                                    <p:animEffect transition="in" filter="fade">
                                      <p:cBhvr>
                                        <p:cTn id="56" dur="500"/>
                                        <p:tgtEl>
                                          <p:spTgt spid="5">
                                            <p:graphicEl>
                                              <a:dgm id="{3D1EF765-D394-4179-BCC7-A3E553D7A9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Responding to suspected abuse or neglect</a:t>
            </a:r>
          </a:p>
        </p:txBody>
      </p:sp>
      <p:sp>
        <p:nvSpPr>
          <p:cNvPr id="6" name="Content Placeholder 5"/>
          <p:cNvSpPr>
            <a:spLocks noGrp="1"/>
          </p:cNvSpPr>
          <p:nvPr>
            <p:ph idx="1"/>
          </p:nvPr>
        </p:nvSpPr>
        <p:spPr/>
        <p:txBody>
          <a:bodyPr/>
          <a:lstStyle/>
          <a:p>
            <a:r>
              <a:rPr lang="en-US" dirty="0"/>
              <a:t>If someone is in immediate danger, </a:t>
            </a:r>
            <a:r>
              <a:rPr lang="en-US" b="1" dirty="0"/>
              <a:t>call 9-1-1</a:t>
            </a:r>
            <a:r>
              <a:rPr lang="en-US" dirty="0"/>
              <a:t>. </a:t>
            </a:r>
          </a:p>
          <a:p>
            <a:r>
              <a:rPr lang="en-US" dirty="0"/>
              <a:t>Suspect abuse?</a:t>
            </a:r>
          </a:p>
          <a:p>
            <a:pPr lvl="1"/>
            <a:r>
              <a:rPr lang="en-US" dirty="0"/>
              <a:t>Child Protective Services (under 18 years old)</a:t>
            </a:r>
          </a:p>
          <a:p>
            <a:pPr lvl="1"/>
            <a:r>
              <a:rPr lang="en-US" dirty="0"/>
              <a:t>Adult Protective Services (over 18 years old)</a:t>
            </a:r>
          </a:p>
          <a:p>
            <a:pPr lvl="1"/>
            <a:r>
              <a:rPr lang="en-US" dirty="0"/>
              <a:t>Investigate concerns about the safety or well-being of children and vulnerable adults</a:t>
            </a:r>
          </a:p>
          <a:p>
            <a:pPr lvl="2"/>
            <a:r>
              <a:rPr lang="en-US" dirty="0"/>
              <a:t>Offer services and support</a:t>
            </a:r>
          </a:p>
          <a:p>
            <a:pPr lvl="1"/>
            <a:r>
              <a:rPr lang="en-US" dirty="0"/>
              <a:t>Leave investigation to the professionals</a:t>
            </a:r>
          </a:p>
        </p:txBody>
      </p:sp>
    </p:spTree>
    <p:extLst>
      <p:ext uri="{BB962C8B-B14F-4D97-AF65-F5344CB8AC3E}">
        <p14:creationId xmlns:p14="http://schemas.microsoft.com/office/powerpoint/2010/main" val="22528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Preventing abuse and Neglect</a:t>
            </a:r>
          </a:p>
        </p:txBody>
      </p:sp>
      <p:sp>
        <p:nvSpPr>
          <p:cNvPr id="6" name="Content Placeholder 5"/>
          <p:cNvSpPr>
            <a:spLocks noGrp="1"/>
          </p:cNvSpPr>
          <p:nvPr>
            <p:ph sz="half" idx="1"/>
          </p:nvPr>
        </p:nvSpPr>
        <p:spPr/>
        <p:txBody>
          <a:bodyPr>
            <a:normAutofit/>
          </a:bodyPr>
          <a:lstStyle/>
          <a:p>
            <a:pPr marL="128016" lvl="1" indent="0">
              <a:buNone/>
            </a:pPr>
            <a:r>
              <a:rPr lang="en-US" dirty="0"/>
              <a:t>Visiting the person under guardianship</a:t>
            </a:r>
          </a:p>
          <a:p>
            <a:pPr lvl="1"/>
            <a:r>
              <a:rPr lang="en-US" dirty="0"/>
              <a:t>Monitor care</a:t>
            </a:r>
          </a:p>
          <a:p>
            <a:pPr lvl="1"/>
            <a:r>
              <a:rPr lang="en-US" dirty="0"/>
              <a:t>Track changes </a:t>
            </a:r>
          </a:p>
          <a:p>
            <a:pPr lvl="2"/>
            <a:r>
              <a:rPr lang="en-US" dirty="0"/>
              <a:t>Behavior, physical appearance, physical surroundings </a:t>
            </a:r>
          </a:p>
          <a:p>
            <a:pPr lvl="2"/>
            <a:r>
              <a:rPr lang="en-US" dirty="0"/>
              <a:t>Specific complaints</a:t>
            </a:r>
          </a:p>
          <a:p>
            <a:pPr lvl="2"/>
            <a:r>
              <a:rPr lang="en-US" dirty="0"/>
              <a:t>Unexplained injuries or conflicting explanations</a:t>
            </a:r>
          </a:p>
          <a:p>
            <a:pPr lvl="2"/>
            <a:r>
              <a:rPr lang="en-US" dirty="0"/>
              <a:t>Depression, fear, agitation, withdrawal</a:t>
            </a:r>
          </a:p>
          <a:p>
            <a:pPr lvl="2"/>
            <a:r>
              <a:rPr lang="en-US" dirty="0"/>
              <a:t>Appropriate clothing, hygiene, living space</a:t>
            </a:r>
          </a:p>
          <a:p>
            <a:pPr lvl="1"/>
            <a:r>
              <a:rPr lang="en-US" dirty="0"/>
              <a:t>Track people</a:t>
            </a:r>
          </a:p>
          <a:p>
            <a:pPr lvl="2"/>
            <a:r>
              <a:rPr lang="en-US" dirty="0"/>
              <a:t>Specific complaint</a:t>
            </a:r>
          </a:p>
          <a:p>
            <a:pPr lvl="2"/>
            <a:r>
              <a:rPr lang="en-US" dirty="0"/>
              <a:t>Reluctance/unwillingness to see certain people</a:t>
            </a:r>
          </a:p>
          <a:p>
            <a:pPr lvl="2"/>
            <a:r>
              <a:rPr lang="en-US" dirty="0"/>
              <a:t>Interference by others</a:t>
            </a:r>
          </a:p>
          <a:p>
            <a:pPr marL="128016" lvl="1" indent="0">
              <a:buNone/>
            </a:pPr>
            <a:r>
              <a:rPr lang="en-US" dirty="0"/>
              <a:t>	</a:t>
            </a:r>
          </a:p>
        </p:txBody>
      </p:sp>
      <p:graphicFrame>
        <p:nvGraphicFramePr>
          <p:cNvPr id="7" name="Content Placeholder 6"/>
          <p:cNvGraphicFramePr>
            <a:graphicFrameLocks noGrp="1"/>
          </p:cNvGraphicFramePr>
          <p:nvPr>
            <p:ph sz="half" idx="2"/>
            <p:extLst/>
          </p:nvPr>
        </p:nvGraphicFramePr>
        <p:xfrm>
          <a:off x="5989638" y="2286000"/>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603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E68A626F-A370-486F-964E-F930DA88968C}"/>
                                            </p:graphicEl>
                                          </p:spTgt>
                                        </p:tgtEl>
                                        <p:attrNameLst>
                                          <p:attrName>style.visibility</p:attrName>
                                        </p:attrNameLst>
                                      </p:cBhvr>
                                      <p:to>
                                        <p:strVal val="visible"/>
                                      </p:to>
                                    </p:set>
                                    <p:animEffect transition="in" filter="fade">
                                      <p:cBhvr>
                                        <p:cTn id="17" dur="500"/>
                                        <p:tgtEl>
                                          <p:spTgt spid="7">
                                            <p:graphicEl>
                                              <a:dgm id="{E68A626F-A370-486F-964E-F930DA88968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E34176C8-D106-4023-A4AF-D90E90A272CB}"/>
                                            </p:graphicEl>
                                          </p:spTgt>
                                        </p:tgtEl>
                                        <p:attrNameLst>
                                          <p:attrName>style.visibility</p:attrName>
                                        </p:attrNameLst>
                                      </p:cBhvr>
                                      <p:to>
                                        <p:strVal val="visible"/>
                                      </p:to>
                                    </p:set>
                                    <p:animEffect transition="in" filter="fade">
                                      <p:cBhvr>
                                        <p:cTn id="22" dur="500"/>
                                        <p:tgtEl>
                                          <p:spTgt spid="7">
                                            <p:graphicEl>
                                              <a:dgm id="{E34176C8-D106-4023-A4AF-D90E90A272C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F919B29A-5361-4CC6-8C07-B734C482A75F}"/>
                                            </p:graphicEl>
                                          </p:spTgt>
                                        </p:tgtEl>
                                        <p:attrNameLst>
                                          <p:attrName>style.visibility</p:attrName>
                                        </p:attrNameLst>
                                      </p:cBhvr>
                                      <p:to>
                                        <p:strVal val="visible"/>
                                      </p:to>
                                    </p:set>
                                    <p:animEffect transition="in" filter="fade">
                                      <p:cBhvr>
                                        <p:cTn id="27" dur="500"/>
                                        <p:tgtEl>
                                          <p:spTgt spid="7">
                                            <p:graphicEl>
                                              <a:dgm id="{F919B29A-5361-4CC6-8C07-B734C482A75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CABBCB1-59A6-4C96-8BF9-035C150E78BA}"/>
                                            </p:graphicEl>
                                          </p:spTgt>
                                        </p:tgtEl>
                                        <p:attrNameLst>
                                          <p:attrName>style.visibility</p:attrName>
                                        </p:attrNameLst>
                                      </p:cBhvr>
                                      <p:to>
                                        <p:strVal val="visible"/>
                                      </p:to>
                                    </p:set>
                                    <p:animEffect transition="in" filter="fade">
                                      <p:cBhvr>
                                        <p:cTn id="32" dur="500"/>
                                        <p:tgtEl>
                                          <p:spTgt spid="7">
                                            <p:graphicEl>
                                              <a:dgm id="{5CABBCB1-59A6-4C96-8BF9-035C150E78B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61F844E-0FAC-4522-BF86-0E15CAC1BAD0}"/>
                                            </p:graphicEl>
                                          </p:spTgt>
                                        </p:tgtEl>
                                        <p:attrNameLst>
                                          <p:attrName>style.visibility</p:attrName>
                                        </p:attrNameLst>
                                      </p:cBhvr>
                                      <p:to>
                                        <p:strVal val="visible"/>
                                      </p:to>
                                    </p:set>
                                    <p:animEffect transition="in" filter="fade">
                                      <p:cBhvr>
                                        <p:cTn id="37" dur="500"/>
                                        <p:tgtEl>
                                          <p:spTgt spid="7">
                                            <p:graphicEl>
                                              <a:dgm id="{861F844E-0FAC-4522-BF86-0E15CAC1BAD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6" end="6"/>
                                            </p:txEl>
                                          </p:spTgt>
                                        </p:tgtEl>
                                        <p:attrNameLst>
                                          <p:attrName>style.visibility</p:attrName>
                                        </p:attrNameLst>
                                      </p:cBhvr>
                                      <p:to>
                                        <p:strVal val="visible"/>
                                      </p:to>
                                    </p:set>
                                    <p:animEffect transition="in" filter="fade">
                                      <p:cBhvr>
                                        <p:cTn id="62" dur="500"/>
                                        <p:tgtEl>
                                          <p:spTgt spid="6">
                                            <p:txEl>
                                              <p:pRg st="6" end="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
                                            <p:txEl>
                                              <p:pRg st="8" end="8"/>
                                            </p:txEl>
                                          </p:spTgt>
                                        </p:tgtEl>
                                        <p:attrNameLst>
                                          <p:attrName>style.visibility</p:attrName>
                                        </p:attrNameLst>
                                      </p:cBhvr>
                                      <p:to>
                                        <p:strVal val="visible"/>
                                      </p:to>
                                    </p:set>
                                    <p:animEffect transition="in" filter="fade">
                                      <p:cBhvr>
                                        <p:cTn id="72" dur="500"/>
                                        <p:tgtEl>
                                          <p:spTgt spid="6">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
                                            <p:txEl>
                                              <p:pRg st="9" end="9"/>
                                            </p:txEl>
                                          </p:spTgt>
                                        </p:tgtEl>
                                        <p:attrNameLst>
                                          <p:attrName>style.visibility</p:attrName>
                                        </p:attrNameLst>
                                      </p:cBhvr>
                                      <p:to>
                                        <p:strVal val="visible"/>
                                      </p:to>
                                    </p:set>
                                    <p:animEffect transition="in" filter="fade">
                                      <p:cBhvr>
                                        <p:cTn id="77" dur="500"/>
                                        <p:tgtEl>
                                          <p:spTgt spid="6">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fade">
                                      <p:cBhvr>
                                        <p:cTn id="82" dur="500"/>
                                        <p:tgtEl>
                                          <p:spTgt spid="6">
                                            <p:txEl>
                                              <p:pRg st="10" end="1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Effect transition="in" filter="fade">
                                      <p:cBhvr>
                                        <p:cTn id="8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5: Changes to the guardianship</a:t>
            </a:r>
          </a:p>
        </p:txBody>
      </p:sp>
      <p:sp>
        <p:nvSpPr>
          <p:cNvPr id="3" name="Content Placeholder 2"/>
          <p:cNvSpPr>
            <a:spLocks noGrp="1"/>
          </p:cNvSpPr>
          <p:nvPr>
            <p:ph idx="1"/>
          </p:nvPr>
        </p:nvSpPr>
        <p:spPr/>
        <p:txBody>
          <a:bodyPr/>
          <a:lstStyle/>
          <a:p>
            <a:r>
              <a:rPr lang="en-US" dirty="0"/>
              <a:t>Termination</a:t>
            </a:r>
          </a:p>
          <a:p>
            <a:r>
              <a:rPr lang="en-US" dirty="0"/>
              <a:t>Resignation</a:t>
            </a:r>
          </a:p>
          <a:p>
            <a:r>
              <a:rPr lang="en-US" dirty="0"/>
              <a:t>Removal</a:t>
            </a:r>
          </a:p>
          <a:p>
            <a:r>
              <a:rPr lang="en-US" dirty="0"/>
              <a:t>End of Appointment</a:t>
            </a:r>
          </a:p>
        </p:txBody>
      </p:sp>
    </p:spTree>
    <p:extLst>
      <p:ext uri="{BB962C8B-B14F-4D97-AF65-F5344CB8AC3E}">
        <p14:creationId xmlns:p14="http://schemas.microsoft.com/office/powerpoint/2010/main" val="328613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a:t>
            </a:r>
          </a:p>
        </p:txBody>
      </p:sp>
      <p:sp>
        <p:nvSpPr>
          <p:cNvPr id="3" name="Content Placeholder 2"/>
          <p:cNvSpPr>
            <a:spLocks noGrp="1"/>
          </p:cNvSpPr>
          <p:nvPr>
            <p:ph sz="half" idx="1"/>
          </p:nvPr>
        </p:nvSpPr>
        <p:spPr/>
        <p:txBody>
          <a:bodyPr>
            <a:normAutofit/>
          </a:bodyPr>
          <a:lstStyle/>
          <a:p>
            <a:r>
              <a:rPr lang="en-US" dirty="0"/>
              <a:t>The guardianship can terminate when:</a:t>
            </a:r>
          </a:p>
          <a:p>
            <a:pPr lvl="1"/>
            <a:r>
              <a:rPr lang="en-US" dirty="0"/>
              <a:t>Disabled person dies</a:t>
            </a:r>
          </a:p>
          <a:p>
            <a:pPr lvl="1"/>
            <a:r>
              <a:rPr lang="en-US" dirty="0"/>
              <a:t>Disabled person recovers from disability (cessation)</a:t>
            </a:r>
          </a:p>
          <a:p>
            <a:pPr lvl="1"/>
            <a:r>
              <a:rPr lang="en-US" dirty="0"/>
              <a:t>Other good cause</a:t>
            </a:r>
          </a:p>
          <a:p>
            <a:r>
              <a:rPr lang="en-US" dirty="0"/>
              <a:t>Notify the court!</a:t>
            </a:r>
          </a:p>
          <a:p>
            <a:pPr lvl="1"/>
            <a:r>
              <a:rPr lang="en-US" dirty="0"/>
              <a:t>Within </a:t>
            </a:r>
            <a:r>
              <a:rPr lang="en-US" b="1" dirty="0"/>
              <a:t>45 days</a:t>
            </a:r>
            <a:r>
              <a:rPr lang="en-US" dirty="0"/>
              <a:t>: Petition to Terminate the Guardianship </a:t>
            </a:r>
          </a:p>
          <a:p>
            <a:r>
              <a:rPr lang="en-US" dirty="0"/>
              <a:t>Show cause order</a:t>
            </a:r>
          </a:p>
        </p:txBody>
      </p:sp>
      <p:graphicFrame>
        <p:nvGraphicFramePr>
          <p:cNvPr id="11" name="Content Placeholder 10"/>
          <p:cNvGraphicFramePr>
            <a:graphicFrameLocks noGrp="1"/>
          </p:cNvGraphicFramePr>
          <p:nvPr>
            <p:ph sz="half" idx="2"/>
            <p:extLst/>
          </p:nvPr>
        </p:nvGraphicFramePr>
        <p:xfrm>
          <a:off x="5989638" y="2084832"/>
          <a:ext cx="47545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927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3826ED19-F514-4D84-9353-07E12EEE2161}"/>
                                            </p:graphicEl>
                                          </p:spTgt>
                                        </p:tgtEl>
                                        <p:attrNameLst>
                                          <p:attrName>style.visibility</p:attrName>
                                        </p:attrNameLst>
                                      </p:cBhvr>
                                      <p:to>
                                        <p:strVal val="visible"/>
                                      </p:to>
                                    </p:set>
                                    <p:animEffect transition="in" filter="fade">
                                      <p:cBhvr>
                                        <p:cTn id="28" dur="500"/>
                                        <p:tgtEl>
                                          <p:spTgt spid="11">
                                            <p:graphicEl>
                                              <a:dgm id="{3826ED19-F514-4D84-9353-07E12EEE216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04A176F6-4231-488C-89CE-EDC4B1771ABF}"/>
                                            </p:graphicEl>
                                          </p:spTgt>
                                        </p:tgtEl>
                                        <p:attrNameLst>
                                          <p:attrName>style.visibility</p:attrName>
                                        </p:attrNameLst>
                                      </p:cBhvr>
                                      <p:to>
                                        <p:strVal val="visible"/>
                                      </p:to>
                                    </p:set>
                                    <p:animEffect transition="in" filter="fade">
                                      <p:cBhvr>
                                        <p:cTn id="31" dur="500"/>
                                        <p:tgtEl>
                                          <p:spTgt spid="11">
                                            <p:graphicEl>
                                              <a:dgm id="{04A176F6-4231-488C-89CE-EDC4B1771AB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905682F-5C25-4108-B637-170D1E455538}"/>
                                            </p:graphicEl>
                                          </p:spTgt>
                                        </p:tgtEl>
                                        <p:attrNameLst>
                                          <p:attrName>style.visibility</p:attrName>
                                        </p:attrNameLst>
                                      </p:cBhvr>
                                      <p:to>
                                        <p:strVal val="visible"/>
                                      </p:to>
                                    </p:set>
                                    <p:animEffect transition="in" filter="fade">
                                      <p:cBhvr>
                                        <p:cTn id="36" dur="500"/>
                                        <p:tgtEl>
                                          <p:spTgt spid="11">
                                            <p:graphicEl>
                                              <a:dgm id="{5905682F-5C25-4108-B637-170D1E45553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4C2CA50E-6F57-4B7E-B5BB-E1BFCA41D394}"/>
                                            </p:graphicEl>
                                          </p:spTgt>
                                        </p:tgtEl>
                                        <p:attrNameLst>
                                          <p:attrName>style.visibility</p:attrName>
                                        </p:attrNameLst>
                                      </p:cBhvr>
                                      <p:to>
                                        <p:strVal val="visible"/>
                                      </p:to>
                                    </p:set>
                                    <p:animEffect transition="in" filter="fade">
                                      <p:cBhvr>
                                        <p:cTn id="39" dur="500"/>
                                        <p:tgtEl>
                                          <p:spTgt spid="11">
                                            <p:graphicEl>
                                              <a:dgm id="{4C2CA50E-6F57-4B7E-B5BB-E1BFCA41D39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0508FA33-DE94-4DBA-A3D3-8C9EC16DCE9E}"/>
                                            </p:graphicEl>
                                          </p:spTgt>
                                        </p:tgtEl>
                                        <p:attrNameLst>
                                          <p:attrName>style.visibility</p:attrName>
                                        </p:attrNameLst>
                                      </p:cBhvr>
                                      <p:to>
                                        <p:strVal val="visible"/>
                                      </p:to>
                                    </p:set>
                                    <p:animEffect transition="in" filter="fade">
                                      <p:cBhvr>
                                        <p:cTn id="44" dur="500"/>
                                        <p:tgtEl>
                                          <p:spTgt spid="11">
                                            <p:graphicEl>
                                              <a:dgm id="{0508FA33-DE94-4DBA-A3D3-8C9EC16DCE9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CCC1B159-5136-43DE-8BA3-C8BE1D5B1496}"/>
                                            </p:graphicEl>
                                          </p:spTgt>
                                        </p:tgtEl>
                                        <p:attrNameLst>
                                          <p:attrName>style.visibility</p:attrName>
                                        </p:attrNameLst>
                                      </p:cBhvr>
                                      <p:to>
                                        <p:strVal val="visible"/>
                                      </p:to>
                                    </p:set>
                                    <p:animEffect transition="in" filter="fade">
                                      <p:cBhvr>
                                        <p:cTn id="47" dur="500"/>
                                        <p:tgtEl>
                                          <p:spTgt spid="11">
                                            <p:graphicEl>
                                              <a:dgm id="{CCC1B159-5136-43DE-8BA3-C8BE1D5B149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Resignation</a:t>
            </a:r>
          </a:p>
        </p:txBody>
      </p:sp>
      <p:sp>
        <p:nvSpPr>
          <p:cNvPr id="3" name="Content Placeholder 2"/>
          <p:cNvSpPr>
            <a:spLocks noGrp="1"/>
          </p:cNvSpPr>
          <p:nvPr>
            <p:ph idx="1"/>
          </p:nvPr>
        </p:nvSpPr>
        <p:spPr/>
        <p:txBody>
          <a:bodyPr/>
          <a:lstStyle/>
          <a:p>
            <a:r>
              <a:rPr lang="en-US" dirty="0"/>
              <a:t>No longer able to serve?</a:t>
            </a:r>
          </a:p>
          <a:p>
            <a:r>
              <a:rPr lang="en-US" dirty="0"/>
              <a:t>Petition for Resignation of Guardian</a:t>
            </a:r>
          </a:p>
          <a:p>
            <a:pPr lvl="1"/>
            <a:r>
              <a:rPr lang="en-US" dirty="0"/>
              <a:t>May request: Substituted or Successor Guardian (replacement)</a:t>
            </a:r>
          </a:p>
          <a:p>
            <a:pPr lvl="1"/>
            <a:r>
              <a:rPr lang="en-US" dirty="0"/>
              <a:t>Include a final Fiduciary's Account</a:t>
            </a:r>
          </a:p>
          <a:p>
            <a:r>
              <a:rPr lang="en-US" dirty="0"/>
              <a:t>Show cause order</a:t>
            </a:r>
          </a:p>
          <a:p>
            <a:r>
              <a:rPr lang="en-US" dirty="0"/>
              <a:t>Resignation not automatic</a:t>
            </a:r>
          </a:p>
          <a:p>
            <a:pPr lvl="1"/>
            <a:r>
              <a:rPr lang="en-US" dirty="0"/>
              <a:t>Court order accepting your resignation</a:t>
            </a:r>
          </a:p>
          <a:p>
            <a:pPr lvl="1"/>
            <a:r>
              <a:rPr lang="en-US" dirty="0"/>
              <a:t>Continue responsibilities as guardian</a:t>
            </a:r>
          </a:p>
        </p:txBody>
      </p:sp>
    </p:spTree>
    <p:extLst>
      <p:ext uri="{BB962C8B-B14F-4D97-AF65-F5344CB8AC3E}">
        <p14:creationId xmlns:p14="http://schemas.microsoft.com/office/powerpoint/2010/main" val="39663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Disabled Person</a:t>
            </a:r>
            <a:endParaRPr lang="en-US" sz="5400" b="1" dirty="0"/>
          </a:p>
        </p:txBody>
      </p:sp>
      <p:sp>
        <p:nvSpPr>
          <p:cNvPr id="3" name="Content Placeholder 2"/>
          <p:cNvSpPr>
            <a:spLocks noGrp="1"/>
          </p:cNvSpPr>
          <p:nvPr>
            <p:ph sz="half" idx="1"/>
          </p:nvPr>
        </p:nvSpPr>
        <p:spPr/>
        <p:txBody>
          <a:bodyPr>
            <a:normAutofit/>
          </a:bodyPr>
          <a:lstStyle/>
          <a:p>
            <a:pPr marL="0" indent="0">
              <a:buNone/>
            </a:pPr>
            <a:r>
              <a:rPr lang="en-US" sz="2800" dirty="0">
                <a:solidFill>
                  <a:schemeClr val="tx1"/>
                </a:solidFill>
              </a:rPr>
              <a:t>Also called:</a:t>
            </a:r>
          </a:p>
          <a:p>
            <a:r>
              <a:rPr lang="en-US" sz="2800" dirty="0"/>
              <a:t>Disabled adult</a:t>
            </a:r>
          </a:p>
          <a:p>
            <a:r>
              <a:rPr lang="en-US" sz="2800" dirty="0"/>
              <a:t>Ward</a:t>
            </a:r>
          </a:p>
          <a:p>
            <a:r>
              <a:rPr lang="en-US" sz="2800" dirty="0"/>
              <a:t>Incapacitated person</a:t>
            </a:r>
          </a:p>
          <a:p>
            <a:r>
              <a:rPr lang="en-US" sz="2800" dirty="0"/>
              <a:t>Person under guardianship</a:t>
            </a:r>
          </a:p>
          <a:p>
            <a:r>
              <a:rPr lang="en-US" sz="2800" dirty="0"/>
              <a:t>Vulnerable adult</a:t>
            </a:r>
          </a:p>
          <a:p>
            <a:endParaRPr lang="en-US" b="1" dirty="0"/>
          </a:p>
          <a:p>
            <a:endParaRPr lang="en-US" dirty="0"/>
          </a:p>
        </p:txBody>
      </p:sp>
      <p:sp>
        <p:nvSpPr>
          <p:cNvPr id="5" name="Content Placeholder 4"/>
          <p:cNvSpPr>
            <a:spLocks noGrp="1"/>
          </p:cNvSpPr>
          <p:nvPr>
            <p:ph sz="half" idx="2"/>
          </p:nvPr>
        </p:nvSpPr>
        <p:spPr/>
        <p:txBody>
          <a:bodyPr/>
          <a:lstStyle/>
          <a:p>
            <a:r>
              <a:rPr lang="en-US" sz="2800" dirty="0"/>
              <a:t>Lacks the physical or mental capacity to provide for their personal or financial needs</a:t>
            </a:r>
            <a:endParaRPr lang="en-US" sz="2400" dirty="0"/>
          </a:p>
          <a:p>
            <a:endParaRPr lang="en-US" dirty="0"/>
          </a:p>
        </p:txBody>
      </p:sp>
    </p:spTree>
    <p:extLst>
      <p:ext uri="{BB962C8B-B14F-4D97-AF65-F5344CB8AC3E}">
        <p14:creationId xmlns:p14="http://schemas.microsoft.com/office/powerpoint/2010/main" val="32749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a:t>
            </a:r>
          </a:p>
        </p:txBody>
      </p:sp>
      <p:sp>
        <p:nvSpPr>
          <p:cNvPr id="3" name="Content Placeholder 2"/>
          <p:cNvSpPr>
            <a:spLocks noGrp="1"/>
          </p:cNvSpPr>
          <p:nvPr>
            <p:ph idx="1"/>
          </p:nvPr>
        </p:nvSpPr>
        <p:spPr/>
        <p:txBody>
          <a:bodyPr>
            <a:normAutofit/>
          </a:bodyPr>
          <a:lstStyle/>
          <a:p>
            <a:r>
              <a:rPr lang="en-US" dirty="0"/>
              <a:t>Removal as guardian</a:t>
            </a:r>
          </a:p>
          <a:p>
            <a:pPr lvl="1"/>
            <a:r>
              <a:rPr lang="en-US" dirty="0"/>
              <a:t>Court – Show cause</a:t>
            </a:r>
          </a:p>
          <a:p>
            <a:pPr lvl="1"/>
            <a:r>
              <a:rPr lang="en-US" dirty="0"/>
              <a:t>Petition from Interested person – Petition for Removal of Guardian</a:t>
            </a:r>
          </a:p>
          <a:p>
            <a:r>
              <a:rPr lang="en-US" dirty="0"/>
              <a:t>Hearing</a:t>
            </a:r>
          </a:p>
          <a:p>
            <a:pPr lvl="1"/>
            <a:r>
              <a:rPr lang="en-US" dirty="0"/>
              <a:t>Removal</a:t>
            </a:r>
          </a:p>
          <a:p>
            <a:pPr lvl="1"/>
            <a:r>
              <a:rPr lang="en-US" dirty="0"/>
              <a:t>Perform neglected duties</a:t>
            </a:r>
          </a:p>
          <a:p>
            <a:pPr lvl="1"/>
            <a:r>
              <a:rPr lang="en-US" dirty="0"/>
              <a:t>Other sanctions</a:t>
            </a:r>
          </a:p>
          <a:p>
            <a:r>
              <a:rPr lang="en-US" dirty="0"/>
              <a:t>Removal not automatic</a:t>
            </a:r>
          </a:p>
          <a:p>
            <a:pPr lvl="1"/>
            <a:r>
              <a:rPr lang="en-US" dirty="0"/>
              <a:t>Court order removing you as guardian</a:t>
            </a:r>
          </a:p>
          <a:p>
            <a:pPr lvl="1"/>
            <a:r>
              <a:rPr lang="en-US" dirty="0"/>
              <a:t>Continue responsibilities </a:t>
            </a:r>
          </a:p>
          <a:p>
            <a:pPr lvl="1"/>
            <a:r>
              <a:rPr lang="en-US" dirty="0"/>
              <a:t>File a final Fiduciary's Account</a:t>
            </a:r>
          </a:p>
          <a:p>
            <a:endParaRPr lang="en-US" dirty="0"/>
          </a:p>
        </p:txBody>
      </p:sp>
    </p:spTree>
    <p:extLst>
      <p:ext uri="{BB962C8B-B14F-4D97-AF65-F5344CB8AC3E}">
        <p14:creationId xmlns:p14="http://schemas.microsoft.com/office/powerpoint/2010/main" val="103119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Appointment</a:t>
            </a:r>
          </a:p>
        </p:txBody>
      </p:sp>
      <p:sp>
        <p:nvSpPr>
          <p:cNvPr id="3" name="Content Placeholder 2"/>
          <p:cNvSpPr>
            <a:spLocks noGrp="1"/>
          </p:cNvSpPr>
          <p:nvPr>
            <p:ph idx="1"/>
          </p:nvPr>
        </p:nvSpPr>
        <p:spPr/>
        <p:txBody>
          <a:bodyPr/>
          <a:lstStyle/>
          <a:p>
            <a:r>
              <a:rPr lang="en-US" dirty="0"/>
              <a:t>Rights and responsibilities end upon termination</a:t>
            </a:r>
          </a:p>
          <a:p>
            <a:r>
              <a:rPr lang="en-US" dirty="0"/>
              <a:t>Does not discharge you from liability for wrongful acts</a:t>
            </a:r>
          </a:p>
        </p:txBody>
      </p:sp>
    </p:spTree>
    <p:extLst>
      <p:ext uri="{BB962C8B-B14F-4D97-AF65-F5344CB8AC3E}">
        <p14:creationId xmlns:p14="http://schemas.microsoft.com/office/powerpoint/2010/main" val="126583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6" name="Content Placeholder 5"/>
          <p:cNvSpPr>
            <a:spLocks noGrp="1"/>
          </p:cNvSpPr>
          <p:nvPr>
            <p:ph idx="1"/>
          </p:nvPr>
        </p:nvSpPr>
        <p:spPr/>
        <p:txBody>
          <a:bodyPr/>
          <a:lstStyle/>
          <a:p>
            <a:r>
              <a:rPr lang="en-US" dirty="0"/>
              <a:t>Visit: www.mdcourts.gov/guardianship</a:t>
            </a:r>
          </a:p>
          <a:p>
            <a:pPr lvl="1"/>
            <a:r>
              <a:rPr lang="en-US" dirty="0"/>
              <a:t>Forms</a:t>
            </a:r>
          </a:p>
          <a:p>
            <a:pPr lvl="1"/>
            <a:r>
              <a:rPr lang="en-US" dirty="0"/>
              <a:t>Videos</a:t>
            </a:r>
          </a:p>
          <a:p>
            <a:pPr lvl="1"/>
            <a:r>
              <a:rPr lang="en-US" dirty="0"/>
              <a:t>Resources</a:t>
            </a:r>
          </a:p>
          <a:p>
            <a:endParaRPr lang="en-US" dirty="0"/>
          </a:p>
        </p:txBody>
      </p:sp>
    </p:spTree>
    <p:extLst>
      <p:ext uri="{BB962C8B-B14F-4D97-AF65-F5344CB8AC3E}">
        <p14:creationId xmlns:p14="http://schemas.microsoft.com/office/powerpoint/2010/main" val="34368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Guardians of the </a:t>
            </a:r>
            <a:br>
              <a:rPr lang="en-US" sz="4400" dirty="0"/>
            </a:br>
            <a:r>
              <a:rPr lang="en-US" sz="4400" dirty="0"/>
              <a:t>Person &amp; Property Training</a:t>
            </a:r>
          </a:p>
        </p:txBody>
      </p:sp>
      <p:sp>
        <p:nvSpPr>
          <p:cNvPr id="3" name="Subtitle 2"/>
          <p:cNvSpPr>
            <a:spLocks noGrp="1"/>
          </p:cNvSpPr>
          <p:nvPr>
            <p:ph type="subTitle" idx="1"/>
          </p:nvPr>
        </p:nvSpPr>
        <p:spPr/>
        <p:txBody>
          <a:bodyPr/>
          <a:lstStyle/>
          <a:p>
            <a:r>
              <a:rPr lang="en-US" dirty="0"/>
              <a:t>Disabled Persons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211" y="4975035"/>
            <a:ext cx="1280160" cy="1448142"/>
          </a:xfrm>
          <a:prstGeom prst="rect">
            <a:avLst/>
          </a:prstGeom>
        </p:spPr>
      </p:pic>
    </p:spTree>
    <p:extLst>
      <p:ext uri="{BB962C8B-B14F-4D97-AF65-F5344CB8AC3E}">
        <p14:creationId xmlns:p14="http://schemas.microsoft.com/office/powerpoint/2010/main" val="239446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Court</a:t>
            </a:r>
          </a:p>
        </p:txBody>
      </p:sp>
      <p:sp>
        <p:nvSpPr>
          <p:cNvPr id="3" name="Content Placeholder 2"/>
          <p:cNvSpPr>
            <a:spLocks noGrp="1"/>
          </p:cNvSpPr>
          <p:nvPr>
            <p:ph sz="half" idx="1"/>
          </p:nvPr>
        </p:nvSpPr>
        <p:spPr/>
        <p:txBody>
          <a:bodyPr/>
          <a:lstStyle/>
          <a:p>
            <a:pPr marL="0" indent="0">
              <a:buNone/>
            </a:pPr>
            <a:r>
              <a:rPr lang="en-US" sz="2800" dirty="0">
                <a:solidFill>
                  <a:schemeClr val="tx1"/>
                </a:solidFill>
              </a:rPr>
              <a:t>The court is the ultimate guardian</a:t>
            </a:r>
          </a:p>
          <a:p>
            <a:pPr marL="0" indent="0">
              <a:buNone/>
            </a:pPr>
            <a:r>
              <a:rPr lang="en-US" sz="2800" dirty="0">
                <a:solidFill>
                  <a:schemeClr val="tx1"/>
                </a:solidFill>
              </a:rPr>
              <a:t>You are its </a:t>
            </a:r>
            <a:r>
              <a:rPr lang="en-US" sz="2800" b="1" dirty="0">
                <a:solidFill>
                  <a:schemeClr val="tx1"/>
                </a:solidFill>
              </a:rPr>
              <a:t>agent</a:t>
            </a:r>
            <a:endParaRPr lang="en-US" sz="3200" dirty="0"/>
          </a:p>
          <a:p>
            <a:endParaRPr lang="en-US" b="1" dirty="0"/>
          </a:p>
          <a:p>
            <a:endParaRPr lang="en-US" dirty="0"/>
          </a:p>
        </p:txBody>
      </p:sp>
      <p:sp>
        <p:nvSpPr>
          <p:cNvPr id="4" name="Content Placeholder 3"/>
          <p:cNvSpPr>
            <a:spLocks noGrp="1"/>
          </p:cNvSpPr>
          <p:nvPr>
            <p:ph sz="half" idx="2"/>
          </p:nvPr>
        </p:nvSpPr>
        <p:spPr/>
        <p:txBody>
          <a:bodyPr>
            <a:normAutofit/>
          </a:bodyPr>
          <a:lstStyle/>
          <a:p>
            <a:r>
              <a:rPr lang="en-US" sz="2800" dirty="0"/>
              <a:t>Monitors the guardianship</a:t>
            </a:r>
          </a:p>
          <a:p>
            <a:pPr lvl="1"/>
            <a:r>
              <a:rPr lang="en-US" sz="2400" dirty="0"/>
              <a:t>Review reports</a:t>
            </a:r>
          </a:p>
          <a:p>
            <a:pPr lvl="1"/>
            <a:r>
              <a:rPr lang="en-US" sz="2400" dirty="0"/>
              <a:t>Address issue or problems</a:t>
            </a:r>
          </a:p>
        </p:txBody>
      </p:sp>
    </p:spTree>
    <p:extLst>
      <p:ext uri="{BB962C8B-B14F-4D97-AF65-F5344CB8AC3E}">
        <p14:creationId xmlns:p14="http://schemas.microsoft.com/office/powerpoint/2010/main" val="406864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Guardian</a:t>
            </a:r>
            <a:endParaRPr lang="en-US" sz="5400" b="1" dirty="0"/>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sz="2400" dirty="0"/>
              <a:t>Two types:</a:t>
            </a:r>
          </a:p>
          <a:p>
            <a:pPr marL="457200" indent="-457200">
              <a:buFont typeface="+mj-lt"/>
              <a:buAutoNum type="arabicPeriod"/>
            </a:pPr>
            <a:r>
              <a:rPr lang="en-US" sz="2400" dirty="0"/>
              <a:t>Guardian of the Person</a:t>
            </a:r>
          </a:p>
          <a:p>
            <a:pPr marL="173736" lvl="1" indent="0">
              <a:buNone/>
            </a:pPr>
            <a:r>
              <a:rPr lang="en-US" sz="1600" dirty="0"/>
              <a:t>	</a:t>
            </a:r>
            <a:r>
              <a:rPr lang="en-US" sz="2400" dirty="0"/>
              <a:t>Public Guardian</a:t>
            </a:r>
          </a:p>
          <a:p>
            <a:pPr marL="457200" indent="-457200">
              <a:buFont typeface="+mj-lt"/>
              <a:buAutoNum type="arabicPeriod"/>
            </a:pPr>
            <a:r>
              <a:rPr lang="en-US" sz="2400" dirty="0"/>
              <a:t>Guardian of the Property (Fiduciary)</a:t>
            </a:r>
          </a:p>
          <a:p>
            <a:endParaRPr lang="en-US" sz="2400" dirty="0"/>
          </a:p>
          <a:p>
            <a:r>
              <a:rPr lang="en-US" sz="2400" dirty="0"/>
              <a:t>Co-Guardians</a:t>
            </a:r>
          </a:p>
          <a:p>
            <a:endParaRPr lang="en-US" dirty="0"/>
          </a:p>
        </p:txBody>
      </p:sp>
    </p:spTree>
    <p:extLst>
      <p:ext uri="{BB962C8B-B14F-4D97-AF65-F5344CB8AC3E}">
        <p14:creationId xmlns:p14="http://schemas.microsoft.com/office/powerpoint/2010/main" val="28309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Guardianship Estate	</a:t>
            </a:r>
          </a:p>
        </p:txBody>
      </p:sp>
      <p:sp>
        <p:nvSpPr>
          <p:cNvPr id="3" name="Content Placeholder 2"/>
          <p:cNvSpPr>
            <a:spLocks noGrp="1"/>
          </p:cNvSpPr>
          <p:nvPr>
            <p:ph idx="1"/>
          </p:nvPr>
        </p:nvSpPr>
        <p:spPr/>
        <p:txBody>
          <a:bodyPr/>
          <a:lstStyle/>
          <a:p>
            <a:r>
              <a:rPr lang="en-US" sz="2800" dirty="0"/>
              <a:t>The disabled person’s assets (property) that are under guardianship, including any:</a:t>
            </a:r>
          </a:p>
          <a:p>
            <a:pPr lvl="1"/>
            <a:r>
              <a:rPr lang="en-US" sz="2400" dirty="0"/>
              <a:t>Income</a:t>
            </a:r>
          </a:p>
          <a:p>
            <a:pPr lvl="1"/>
            <a:r>
              <a:rPr lang="en-US" sz="2400" dirty="0"/>
              <a:t>Real or personal property</a:t>
            </a:r>
          </a:p>
          <a:p>
            <a:pPr lvl="1"/>
            <a:r>
              <a:rPr lang="en-US" sz="2400" dirty="0"/>
              <a:t>Benefits</a:t>
            </a:r>
          </a:p>
          <a:p>
            <a:pPr lvl="1"/>
            <a:r>
              <a:rPr lang="en-US" sz="2400" dirty="0"/>
              <a:t>Stocks, bonds, investments</a:t>
            </a:r>
          </a:p>
          <a:p>
            <a:endParaRPr lang="en-US" sz="2800" dirty="0"/>
          </a:p>
          <a:p>
            <a:endParaRPr lang="en-US" b="1" dirty="0"/>
          </a:p>
          <a:p>
            <a:endParaRPr lang="en-US" dirty="0"/>
          </a:p>
        </p:txBody>
      </p:sp>
    </p:spTree>
    <p:extLst>
      <p:ext uri="{BB962C8B-B14F-4D97-AF65-F5344CB8AC3E}">
        <p14:creationId xmlns:p14="http://schemas.microsoft.com/office/powerpoint/2010/main" val="363540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Clerk/Trust Clerk	</a:t>
            </a:r>
          </a:p>
        </p:txBody>
      </p:sp>
      <p:sp>
        <p:nvSpPr>
          <p:cNvPr id="3" name="Content Placeholder 2"/>
          <p:cNvSpPr>
            <a:spLocks noGrp="1"/>
          </p:cNvSpPr>
          <p:nvPr>
            <p:ph idx="1"/>
          </p:nvPr>
        </p:nvSpPr>
        <p:spPr/>
        <p:txBody>
          <a:bodyPr>
            <a:normAutofit lnSpcReduction="10000"/>
          </a:bodyPr>
          <a:lstStyle/>
          <a:p>
            <a:pPr marL="0" indent="0">
              <a:buNone/>
            </a:pPr>
            <a:r>
              <a:rPr lang="en-US" dirty="0"/>
              <a:t>Court employee whose responsibilities may include: </a:t>
            </a:r>
          </a:p>
          <a:p>
            <a:pPr lvl="0"/>
            <a:r>
              <a:rPr lang="en-US" dirty="0"/>
              <a:t>Managing the guardianship case</a:t>
            </a:r>
          </a:p>
          <a:p>
            <a:pPr lvl="0"/>
            <a:r>
              <a:rPr lang="en-US" dirty="0"/>
              <a:t>Processing all case paperwork</a:t>
            </a:r>
          </a:p>
          <a:p>
            <a:pPr lvl="0"/>
            <a:r>
              <a:rPr lang="en-US" dirty="0"/>
              <a:t>Collecting fees</a:t>
            </a:r>
          </a:p>
          <a:p>
            <a:pPr lvl="0"/>
            <a:r>
              <a:rPr lang="en-US" dirty="0"/>
              <a:t>Providing court forms</a:t>
            </a:r>
          </a:p>
          <a:p>
            <a:pPr lvl="0"/>
            <a:r>
              <a:rPr lang="en-US" dirty="0"/>
              <a:t>Sending out notices</a:t>
            </a:r>
          </a:p>
          <a:p>
            <a:pPr lvl="0"/>
            <a:r>
              <a:rPr lang="en-US" dirty="0"/>
              <a:t>Answering questions about court process</a:t>
            </a:r>
          </a:p>
          <a:p>
            <a:pPr lvl="0"/>
            <a:r>
              <a:rPr lang="en-US" dirty="0"/>
              <a:t>Reviewing reports</a:t>
            </a:r>
          </a:p>
          <a:p>
            <a:pPr lvl="0"/>
            <a:r>
              <a:rPr lang="en-US" dirty="0"/>
              <a:t>Reporting problems to the court</a:t>
            </a:r>
          </a:p>
        </p:txBody>
      </p:sp>
    </p:spTree>
    <p:extLst>
      <p:ext uri="{BB962C8B-B14F-4D97-AF65-F5344CB8AC3E}">
        <p14:creationId xmlns:p14="http://schemas.microsoft.com/office/powerpoint/2010/main" val="13615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Interested Persons	</a:t>
            </a:r>
          </a:p>
        </p:txBody>
      </p:sp>
      <p:sp>
        <p:nvSpPr>
          <p:cNvPr id="3" name="Content Placeholder 2"/>
          <p:cNvSpPr>
            <a:spLocks noGrp="1"/>
          </p:cNvSpPr>
          <p:nvPr>
            <p:ph idx="1"/>
          </p:nvPr>
        </p:nvSpPr>
        <p:spPr>
          <a:xfrm>
            <a:off x="1024128" y="2285999"/>
            <a:ext cx="9720071" cy="4284617"/>
          </a:xfrm>
        </p:spPr>
        <p:txBody>
          <a:bodyPr>
            <a:normAutofit/>
          </a:bodyPr>
          <a:lstStyle/>
          <a:p>
            <a:pPr marL="0" indent="0">
              <a:buNone/>
            </a:pPr>
            <a:r>
              <a:rPr lang="en-US" dirty="0"/>
              <a:t>The law defines “Interested Persons” in a guardianship to include: </a:t>
            </a:r>
          </a:p>
          <a:p>
            <a:r>
              <a:rPr lang="en-US" dirty="0"/>
              <a:t>The disabled person</a:t>
            </a:r>
          </a:p>
          <a:p>
            <a:r>
              <a:rPr lang="en-US" dirty="0"/>
              <a:t>The disabled person’s </a:t>
            </a:r>
          </a:p>
          <a:p>
            <a:pPr lvl="1"/>
            <a:r>
              <a:rPr lang="en-US" dirty="0"/>
              <a:t>Spouse</a:t>
            </a:r>
          </a:p>
          <a:p>
            <a:pPr lvl="1"/>
            <a:r>
              <a:rPr lang="en-US" dirty="0"/>
              <a:t>Parents </a:t>
            </a:r>
          </a:p>
          <a:p>
            <a:pPr lvl="1"/>
            <a:r>
              <a:rPr lang="en-US" dirty="0"/>
              <a:t>Children (aged 18+) </a:t>
            </a:r>
          </a:p>
          <a:p>
            <a:pPr lvl="1"/>
            <a:r>
              <a:rPr lang="en-US" dirty="0"/>
              <a:t>Other relatives</a:t>
            </a:r>
          </a:p>
          <a:p>
            <a:pPr lvl="1"/>
            <a:r>
              <a:rPr lang="en-US" dirty="0"/>
              <a:t>Heirs</a:t>
            </a:r>
          </a:p>
          <a:p>
            <a:r>
              <a:rPr lang="en-US" dirty="0"/>
              <a:t>Agencies the disabled person receive benefits and services from</a:t>
            </a:r>
          </a:p>
          <a:p>
            <a:r>
              <a:rPr lang="en-US" dirty="0"/>
              <a:t>Any other persons named by the court</a:t>
            </a:r>
          </a:p>
        </p:txBody>
      </p:sp>
    </p:spTree>
    <p:extLst>
      <p:ext uri="{BB962C8B-B14F-4D97-AF65-F5344CB8AC3E}">
        <p14:creationId xmlns:p14="http://schemas.microsoft.com/office/powerpoint/2010/main" val="226697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0</TotalTime>
  <Words>5889</Words>
  <Application>Microsoft Office PowerPoint</Application>
  <PresentationFormat>Widescreen</PresentationFormat>
  <Paragraphs>745</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Tw Cen MT</vt:lpstr>
      <vt:lpstr>Tw Cen MT Condensed</vt:lpstr>
      <vt:lpstr>Wingdings 3</vt:lpstr>
      <vt:lpstr>Integral</vt:lpstr>
      <vt:lpstr>Guardians of the Person Training</vt:lpstr>
      <vt:lpstr>Welcome</vt:lpstr>
      <vt:lpstr>Part 1: Guardianship Terms</vt:lpstr>
      <vt:lpstr>Disabled Person</vt:lpstr>
      <vt:lpstr>Court</vt:lpstr>
      <vt:lpstr>Guardian</vt:lpstr>
      <vt:lpstr>Guardianship Estate </vt:lpstr>
      <vt:lpstr>Clerk/Trust Clerk </vt:lpstr>
      <vt:lpstr>Interested Persons </vt:lpstr>
      <vt:lpstr>Other Parties</vt:lpstr>
      <vt:lpstr>Part 2: Role, Powers, Duties</vt:lpstr>
      <vt:lpstr>Role as Guardian of the Person</vt:lpstr>
      <vt:lpstr>Possible Powers</vt:lpstr>
      <vt:lpstr>Prior Court authorization</vt:lpstr>
      <vt:lpstr>Filing and Reporting Requirements</vt:lpstr>
      <vt:lpstr>Part 3: Decision-making </vt:lpstr>
      <vt:lpstr>Decision-Making Standards</vt:lpstr>
      <vt:lpstr>Substituted Judgment</vt:lpstr>
      <vt:lpstr>Best interest</vt:lpstr>
      <vt:lpstr>Least Restrictive Alternative</vt:lpstr>
      <vt:lpstr>Informed Consent</vt:lpstr>
      <vt:lpstr>Ethical considerations</vt:lpstr>
      <vt:lpstr>Medical Decisions</vt:lpstr>
      <vt:lpstr>What does the disabled person want?</vt:lpstr>
      <vt:lpstr>Life-Sustaining/End-of-Life Decisions  </vt:lpstr>
      <vt:lpstr>Community Resources</vt:lpstr>
      <vt:lpstr>Maryland Access Point</vt:lpstr>
      <vt:lpstr>Part 4: Abuse, Neglect, and Exploitation</vt:lpstr>
      <vt:lpstr>Physical Abuse</vt:lpstr>
      <vt:lpstr>Sexual Abuse</vt:lpstr>
      <vt:lpstr>Emotional Abuse</vt:lpstr>
      <vt:lpstr>Perpetrators of Abuse</vt:lpstr>
      <vt:lpstr>Neglect</vt:lpstr>
      <vt:lpstr>Self-Neglect </vt:lpstr>
      <vt:lpstr>Responding to suspected abuse or neglect</vt:lpstr>
      <vt:lpstr>Preventing abuse and Neglect</vt:lpstr>
      <vt:lpstr>Part 5: Changes to the guardianship</vt:lpstr>
      <vt:lpstr>Termination</vt:lpstr>
      <vt:lpstr>Resignation</vt:lpstr>
      <vt:lpstr>Removal</vt:lpstr>
      <vt:lpstr>End of Appointment</vt:lpstr>
      <vt:lpstr>Questions?</vt:lpstr>
      <vt:lpstr>Guardians of the  Person &amp; Property Training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2017-06-13T17:36:45Z</dcterms:created>
  <dcterms:modified xsi:type="dcterms:W3CDTF">2018-05-11T16:41:27Z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