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2"/>
  </p:sldMasterIdLst>
  <p:notesMasterIdLst>
    <p:notesMasterId r:id="rId55"/>
  </p:notesMasterIdLst>
  <p:handoutMasterIdLst>
    <p:handoutMasterId r:id="rId56"/>
  </p:handoutMasterIdLst>
  <p:sldIdLst>
    <p:sldId id="257" r:id="rId3"/>
    <p:sldId id="25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7" r:id="rId42"/>
    <p:sldId id="373" r:id="rId43"/>
    <p:sldId id="369" r:id="rId44"/>
    <p:sldId id="370" r:id="rId45"/>
    <p:sldId id="371" r:id="rId46"/>
    <p:sldId id="372" r:id="rId47"/>
    <p:sldId id="324" r:id="rId48"/>
    <p:sldId id="325" r:id="rId49"/>
    <p:sldId id="326" r:id="rId50"/>
    <p:sldId id="327" r:id="rId51"/>
    <p:sldId id="328" r:id="rId52"/>
    <p:sldId id="314" r:id="rId53"/>
    <p:sldId id="323"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41" autoAdjust="0"/>
    <p:restoredTop sz="67471" autoAdjust="0"/>
  </p:normalViewPr>
  <p:slideViewPr>
    <p:cSldViewPr snapToGrid="0">
      <p:cViewPr varScale="1">
        <p:scale>
          <a:sx n="65" d="100"/>
          <a:sy n="65" d="100"/>
        </p:scale>
        <p:origin x="1258" y="48"/>
      </p:cViewPr>
      <p:guideLst>
        <p:guide orient="horz" pos="2160"/>
        <p:guide pos="3840"/>
        <p:guide pos="7296"/>
        <p:guide orient="horz" pos="4128"/>
      </p:guideLst>
    </p:cSldViewPr>
  </p:slideViewPr>
  <p:outlineViewPr>
    <p:cViewPr>
      <p:scale>
        <a:sx n="33" d="100"/>
        <a:sy n="33" d="100"/>
      </p:scale>
      <p:origin x="0" y="-37740"/>
    </p:cViewPr>
  </p:outlineViewPr>
  <p:notesTextViewPr>
    <p:cViewPr>
      <p:scale>
        <a:sx n="100" d="100"/>
        <a:sy n="100" d="100"/>
      </p:scale>
      <p:origin x="0" y="0"/>
    </p:cViewPr>
  </p:notesTextViewPr>
  <p:sorterViewPr>
    <p:cViewPr>
      <p:scale>
        <a:sx n="100" d="100"/>
        <a:sy n="100" d="100"/>
      </p:scale>
      <p:origin x="0" y="-6042"/>
    </p:cViewPr>
  </p:sorterViewPr>
  <p:notesViewPr>
    <p:cSldViewPr snapToGrid="0" showGuides="1">
      <p:cViewPr varScale="1">
        <p:scale>
          <a:sx n="70" d="100"/>
          <a:sy n="70" d="100"/>
        </p:scale>
        <p:origin x="299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37C58-E445-4C16-A0FD-E9D20B0A99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89F9AA-CBEE-4755-8AC2-E49AE5F52F13}">
      <dgm:prSet phldrT="[Text]"/>
      <dgm:spPr/>
      <dgm:t>
        <a:bodyPr/>
        <a:lstStyle/>
        <a:p>
          <a:r>
            <a:rPr lang="en-US" dirty="0"/>
            <a:t>1. Providing food, shelter, clothing, and care for the minor</a:t>
          </a:r>
        </a:p>
      </dgm:t>
    </dgm:pt>
    <dgm:pt modelId="{30C87D63-0C05-4AAE-A60D-A17D113A2369}" type="parTrans" cxnId="{79767A16-503F-46E0-B29E-B82BC5E4A0F3}">
      <dgm:prSet/>
      <dgm:spPr/>
      <dgm:t>
        <a:bodyPr/>
        <a:lstStyle/>
        <a:p>
          <a:endParaRPr lang="en-US"/>
        </a:p>
      </dgm:t>
    </dgm:pt>
    <dgm:pt modelId="{C30106E1-A0C8-4821-84F4-45184B0CA8A7}" type="sibTrans" cxnId="{79767A16-503F-46E0-B29E-B82BC5E4A0F3}">
      <dgm:prSet/>
      <dgm:spPr/>
      <dgm:t>
        <a:bodyPr/>
        <a:lstStyle/>
        <a:p>
          <a:endParaRPr lang="en-US"/>
        </a:p>
      </dgm:t>
    </dgm:pt>
    <dgm:pt modelId="{3088C7E0-71AD-458D-889D-B424350D60AF}">
      <dgm:prSet phldrT="[Text]"/>
      <dgm:spPr/>
      <dgm:t>
        <a:bodyPr/>
        <a:lstStyle/>
        <a:p>
          <a:r>
            <a:rPr lang="en-US" dirty="0"/>
            <a:t>2. Caring for the minor’s personal items</a:t>
          </a:r>
        </a:p>
      </dgm:t>
    </dgm:pt>
    <dgm:pt modelId="{658BCFB5-3298-411B-9D3B-CF55948A86AA}" type="parTrans" cxnId="{D77AEE2D-E7E8-486D-9C93-215F07A94585}">
      <dgm:prSet/>
      <dgm:spPr/>
      <dgm:t>
        <a:bodyPr/>
        <a:lstStyle/>
        <a:p>
          <a:endParaRPr lang="en-US"/>
        </a:p>
      </dgm:t>
    </dgm:pt>
    <dgm:pt modelId="{C9932D0A-3A42-4D91-AC82-EB1B9657109C}" type="sibTrans" cxnId="{D77AEE2D-E7E8-486D-9C93-215F07A94585}">
      <dgm:prSet/>
      <dgm:spPr/>
      <dgm:t>
        <a:bodyPr/>
        <a:lstStyle/>
        <a:p>
          <a:endParaRPr lang="en-US"/>
        </a:p>
      </dgm:t>
    </dgm:pt>
    <dgm:pt modelId="{D9EA7124-EF4C-4ED4-9CE4-F3EBBCCBF8BE}">
      <dgm:prSet phldrT="[Text]"/>
      <dgm:spPr/>
      <dgm:t>
        <a:bodyPr/>
        <a:lstStyle/>
        <a:p>
          <a:r>
            <a:rPr lang="en-US" dirty="0"/>
            <a:t>3. Arranging for services and care</a:t>
          </a:r>
        </a:p>
      </dgm:t>
    </dgm:pt>
    <dgm:pt modelId="{1646F289-5FAD-4BFA-BC5C-485196F31F66}" type="parTrans" cxnId="{8CB1D650-CE96-43B2-B4A2-F1CBB5A06AF1}">
      <dgm:prSet/>
      <dgm:spPr/>
      <dgm:t>
        <a:bodyPr/>
        <a:lstStyle/>
        <a:p>
          <a:endParaRPr lang="en-US"/>
        </a:p>
      </dgm:t>
    </dgm:pt>
    <dgm:pt modelId="{9E0BB16D-8351-4D0B-85BF-B9D81D18B4B0}" type="sibTrans" cxnId="{8CB1D650-CE96-43B2-B4A2-F1CBB5A06AF1}">
      <dgm:prSet/>
      <dgm:spPr/>
      <dgm:t>
        <a:bodyPr/>
        <a:lstStyle/>
        <a:p>
          <a:endParaRPr lang="en-US"/>
        </a:p>
      </dgm:t>
    </dgm:pt>
    <dgm:pt modelId="{B9BD4821-7FD2-4DCC-82D9-3C93AEA96E52}">
      <dgm:prSet phldrT="[Text]"/>
      <dgm:spPr/>
      <dgm:t>
        <a:bodyPr/>
        <a:lstStyle/>
        <a:p>
          <a:r>
            <a:rPr lang="en-US" dirty="0"/>
            <a:t>4. Requesting funds for the minor’s care from the guardian of the property</a:t>
          </a:r>
        </a:p>
      </dgm:t>
    </dgm:pt>
    <dgm:pt modelId="{94ECE628-3D2E-4E98-AA5D-3E2B00EBB731}" type="parTrans" cxnId="{1EA8147B-5CBD-458E-B25F-B58BB2F04F41}">
      <dgm:prSet/>
      <dgm:spPr/>
      <dgm:t>
        <a:bodyPr/>
        <a:lstStyle/>
        <a:p>
          <a:endParaRPr lang="en-US"/>
        </a:p>
      </dgm:t>
    </dgm:pt>
    <dgm:pt modelId="{8D3EDFF9-EAD4-48E0-A215-EC60CE903662}" type="sibTrans" cxnId="{1EA8147B-5CBD-458E-B25F-B58BB2F04F41}">
      <dgm:prSet/>
      <dgm:spPr/>
      <dgm:t>
        <a:bodyPr/>
        <a:lstStyle/>
        <a:p>
          <a:endParaRPr lang="en-US"/>
        </a:p>
      </dgm:t>
    </dgm:pt>
    <dgm:pt modelId="{292E1A27-D424-41CC-B641-F76205C3A1D2}">
      <dgm:prSet phldrT="[Text]"/>
      <dgm:spPr/>
      <dgm:t>
        <a:bodyPr/>
        <a:lstStyle/>
        <a:p>
          <a:r>
            <a:rPr lang="en-US" dirty="0"/>
            <a:t>5. Giving necessary consent or approval for medical or other professional care</a:t>
          </a:r>
        </a:p>
      </dgm:t>
    </dgm:pt>
    <dgm:pt modelId="{AF0CCF2A-37D7-42BC-993D-D20134743862}" type="parTrans" cxnId="{32E10B21-D915-4D9D-A0BE-9FDA668B5B31}">
      <dgm:prSet/>
      <dgm:spPr/>
      <dgm:t>
        <a:bodyPr/>
        <a:lstStyle/>
        <a:p>
          <a:endParaRPr lang="en-US"/>
        </a:p>
      </dgm:t>
    </dgm:pt>
    <dgm:pt modelId="{7EDC5859-9EE8-46E7-997D-80A7CD7AEE4F}" type="sibTrans" cxnId="{32E10B21-D915-4D9D-A0BE-9FDA668B5B31}">
      <dgm:prSet/>
      <dgm:spPr/>
      <dgm:t>
        <a:bodyPr/>
        <a:lstStyle/>
        <a:p>
          <a:endParaRPr lang="en-US"/>
        </a:p>
      </dgm:t>
    </dgm:pt>
    <dgm:pt modelId="{380A9EB1-6B5A-4C6F-A1DC-A6D51F0F1B25}">
      <dgm:prSet phldrT="[Text]"/>
      <dgm:spPr/>
      <dgm:t>
        <a:bodyPr/>
        <a:lstStyle/>
        <a:p>
          <a:r>
            <a:rPr lang="en-US" dirty="0"/>
            <a:t>Arranging for food, clothing, social, recreation, training, educational needs</a:t>
          </a:r>
        </a:p>
      </dgm:t>
    </dgm:pt>
    <dgm:pt modelId="{C2BCF3E2-CDE7-4FA9-9E55-6404FE0D87B1}" type="parTrans" cxnId="{A1315EFF-CEFA-4D89-8309-77E293F9EF9A}">
      <dgm:prSet/>
      <dgm:spPr/>
      <dgm:t>
        <a:bodyPr/>
        <a:lstStyle/>
        <a:p>
          <a:endParaRPr lang="en-US"/>
        </a:p>
      </dgm:t>
    </dgm:pt>
    <dgm:pt modelId="{929698D7-243A-42D0-83E6-4816C2259A76}" type="sibTrans" cxnId="{A1315EFF-CEFA-4D89-8309-77E293F9EF9A}">
      <dgm:prSet/>
      <dgm:spPr/>
      <dgm:t>
        <a:bodyPr/>
        <a:lstStyle/>
        <a:p>
          <a:endParaRPr lang="en-US"/>
        </a:p>
      </dgm:t>
    </dgm:pt>
    <dgm:pt modelId="{D528536A-D0A1-4B54-9F4B-D08266AABAB1}">
      <dgm:prSet phldrT="[Text]"/>
      <dgm:spPr/>
      <dgm:t>
        <a:bodyPr/>
        <a:lstStyle/>
        <a:p>
          <a:r>
            <a:rPr lang="en-US" dirty="0"/>
            <a:t>Taking reasonable care of clothing, furniture, vehicles, other personal items</a:t>
          </a:r>
        </a:p>
      </dgm:t>
    </dgm:pt>
    <dgm:pt modelId="{22C50E04-E472-4C5A-A9C7-5E38EB9D7C0D}" type="parTrans" cxnId="{E06D5996-847D-4660-89F7-D9E131F88A6A}">
      <dgm:prSet/>
      <dgm:spPr/>
      <dgm:t>
        <a:bodyPr/>
        <a:lstStyle/>
        <a:p>
          <a:endParaRPr lang="en-US"/>
        </a:p>
      </dgm:t>
    </dgm:pt>
    <dgm:pt modelId="{2D8D2815-7338-498A-9E1A-79D669F09D82}" type="sibTrans" cxnId="{E06D5996-847D-4660-89F7-D9E131F88A6A}">
      <dgm:prSet/>
      <dgm:spPr/>
      <dgm:t>
        <a:bodyPr/>
        <a:lstStyle/>
        <a:p>
          <a:endParaRPr lang="en-US"/>
        </a:p>
      </dgm:t>
    </dgm:pt>
    <dgm:pt modelId="{1F715CEB-2208-420E-A54A-E327041AE477}">
      <dgm:prSet phldrT="[Text]"/>
      <dgm:spPr/>
      <dgm:t>
        <a:bodyPr/>
        <a:lstStyle/>
        <a:p>
          <a:r>
            <a:rPr lang="en-US" dirty="0"/>
            <a:t>Taking steps to protect property</a:t>
          </a:r>
        </a:p>
      </dgm:t>
    </dgm:pt>
    <dgm:pt modelId="{B7ECD56B-6CDA-45DA-B390-03DB5ECDCACC}" type="parTrans" cxnId="{CDE85EC4-ED95-41D9-B502-8C09CF272196}">
      <dgm:prSet/>
      <dgm:spPr/>
      <dgm:t>
        <a:bodyPr/>
        <a:lstStyle/>
        <a:p>
          <a:endParaRPr lang="en-US"/>
        </a:p>
      </dgm:t>
    </dgm:pt>
    <dgm:pt modelId="{0FA3B12A-5AF5-42DE-AB44-21CFAE68C862}" type="sibTrans" cxnId="{CDE85EC4-ED95-41D9-B502-8C09CF272196}">
      <dgm:prSet/>
      <dgm:spPr/>
      <dgm:t>
        <a:bodyPr/>
        <a:lstStyle/>
        <a:p>
          <a:endParaRPr lang="en-US"/>
        </a:p>
      </dgm:t>
    </dgm:pt>
    <dgm:pt modelId="{FC41EE32-80B5-4BC8-ACAF-3CEEED9E105B}">
      <dgm:prSet phldrT="[Text]"/>
      <dgm:spPr/>
      <dgm:t>
        <a:bodyPr/>
        <a:lstStyle/>
        <a:p>
          <a:r>
            <a:rPr lang="en-US" dirty="0"/>
            <a:t>Finding government or private services and resources</a:t>
          </a:r>
        </a:p>
      </dgm:t>
    </dgm:pt>
    <dgm:pt modelId="{1B1C862B-C44F-4D07-AF8A-55118C70A72F}" type="parTrans" cxnId="{377BD86A-1EAA-47DB-BDCE-9489148B23FE}">
      <dgm:prSet/>
      <dgm:spPr/>
      <dgm:t>
        <a:bodyPr/>
        <a:lstStyle/>
        <a:p>
          <a:endParaRPr lang="en-US"/>
        </a:p>
      </dgm:t>
    </dgm:pt>
    <dgm:pt modelId="{C0A8BFC2-A4F6-44B0-9BB0-0EFFCA6F38CE}" type="sibTrans" cxnId="{377BD86A-1EAA-47DB-BDCE-9489148B23FE}">
      <dgm:prSet/>
      <dgm:spPr/>
      <dgm:t>
        <a:bodyPr/>
        <a:lstStyle/>
        <a:p>
          <a:endParaRPr lang="en-US"/>
        </a:p>
      </dgm:t>
    </dgm:pt>
    <dgm:pt modelId="{B5BC3405-C132-4837-82A3-0E3A985C90B5}">
      <dgm:prSet phldrT="[Text]"/>
      <dgm:spPr/>
      <dgm:t>
        <a:bodyPr/>
        <a:lstStyle/>
        <a:p>
          <a:r>
            <a:rPr lang="en-US" dirty="0"/>
            <a:t>Working with the guardian of the property or Representative Payee (if any) to apply on behalf of the minor</a:t>
          </a:r>
        </a:p>
      </dgm:t>
    </dgm:pt>
    <dgm:pt modelId="{92E49C6D-0B18-46D7-880E-7E2DEEEE31F5}" type="parTrans" cxnId="{BFCFD7D4-62AD-4B07-AACE-CF25EC86A496}">
      <dgm:prSet/>
      <dgm:spPr/>
      <dgm:t>
        <a:bodyPr/>
        <a:lstStyle/>
        <a:p>
          <a:endParaRPr lang="en-US"/>
        </a:p>
      </dgm:t>
    </dgm:pt>
    <dgm:pt modelId="{0333E188-8353-4A18-9965-41EE8DAF4002}" type="sibTrans" cxnId="{BFCFD7D4-62AD-4B07-AACE-CF25EC86A496}">
      <dgm:prSet/>
      <dgm:spPr/>
      <dgm:t>
        <a:bodyPr/>
        <a:lstStyle/>
        <a:p>
          <a:endParaRPr lang="en-US"/>
        </a:p>
      </dgm:t>
    </dgm:pt>
    <dgm:pt modelId="{4F99D587-2086-48C3-B56B-FFAB47AE5388}">
      <dgm:prSet phldrT="[Text]"/>
      <dgm:spPr/>
      <dgm:t>
        <a:bodyPr/>
        <a:lstStyle/>
        <a:p>
          <a:r>
            <a:rPr lang="en-US" dirty="0"/>
            <a:t>Working with the guardian of the property or Representative Payee (if any) to pay expenses out of the guardianship estate</a:t>
          </a:r>
        </a:p>
      </dgm:t>
    </dgm:pt>
    <dgm:pt modelId="{64509982-F1C3-4589-A745-5711E4326593}" type="parTrans" cxnId="{F80DB042-3E4D-4B29-AF5E-48A4D600738B}">
      <dgm:prSet/>
      <dgm:spPr/>
      <dgm:t>
        <a:bodyPr/>
        <a:lstStyle/>
        <a:p>
          <a:endParaRPr lang="en-US"/>
        </a:p>
      </dgm:t>
    </dgm:pt>
    <dgm:pt modelId="{0D21EB33-FC27-4B63-AC82-D44686B0483E}" type="sibTrans" cxnId="{F80DB042-3E4D-4B29-AF5E-48A4D600738B}">
      <dgm:prSet/>
      <dgm:spPr/>
      <dgm:t>
        <a:bodyPr/>
        <a:lstStyle/>
        <a:p>
          <a:endParaRPr lang="en-US"/>
        </a:p>
      </dgm:t>
    </dgm:pt>
    <dgm:pt modelId="{77BCC15F-278E-4C93-A560-E253BD4AF94B}">
      <dgm:prSet phldrT="[Text]"/>
      <dgm:spPr/>
      <dgm:t>
        <a:bodyPr/>
        <a:lstStyle/>
        <a:p>
          <a:r>
            <a:rPr lang="en-US" dirty="0"/>
            <a:t>Arranging for payment of expenses related to minor’s care, comfort, well-being </a:t>
          </a:r>
        </a:p>
      </dgm:t>
    </dgm:pt>
    <dgm:pt modelId="{A1201ADD-403E-401F-8AF1-DBA3FE909B13}" type="parTrans" cxnId="{B0B72952-CB4A-47E4-9A65-257DA3F9DCF9}">
      <dgm:prSet/>
      <dgm:spPr/>
      <dgm:t>
        <a:bodyPr/>
        <a:lstStyle/>
        <a:p>
          <a:endParaRPr lang="en-US"/>
        </a:p>
      </dgm:t>
    </dgm:pt>
    <dgm:pt modelId="{D6A71290-C81D-48E2-83DE-6104E07F2C04}" type="sibTrans" cxnId="{B0B72952-CB4A-47E4-9A65-257DA3F9DCF9}">
      <dgm:prSet/>
      <dgm:spPr/>
      <dgm:t>
        <a:bodyPr/>
        <a:lstStyle/>
        <a:p>
          <a:endParaRPr lang="en-US"/>
        </a:p>
      </dgm:t>
    </dgm:pt>
    <dgm:pt modelId="{4450AA0C-6AE9-4C6B-86DE-4C6C2F26CB44}">
      <dgm:prSet phldrT="[Text]"/>
      <dgm:spPr/>
      <dgm:t>
        <a:bodyPr/>
        <a:lstStyle/>
        <a:p>
          <a:r>
            <a:rPr lang="en-US" dirty="0"/>
            <a:t>Coordinating and consenting to medical care, treatment, counseling, services</a:t>
          </a:r>
        </a:p>
      </dgm:t>
    </dgm:pt>
    <dgm:pt modelId="{A4D8F12E-2AC2-472C-817A-B4D6C4DA30C6}" type="parTrans" cxnId="{CF875E81-57EC-45F8-BE4A-B04AA76B5D77}">
      <dgm:prSet/>
      <dgm:spPr/>
      <dgm:t>
        <a:bodyPr/>
        <a:lstStyle/>
        <a:p>
          <a:endParaRPr lang="en-US"/>
        </a:p>
      </dgm:t>
    </dgm:pt>
    <dgm:pt modelId="{7F9BB566-9385-444E-80C4-0BE7174A0B0F}" type="sibTrans" cxnId="{CF875E81-57EC-45F8-BE4A-B04AA76B5D77}">
      <dgm:prSet/>
      <dgm:spPr/>
      <dgm:t>
        <a:bodyPr/>
        <a:lstStyle/>
        <a:p>
          <a:endParaRPr lang="en-US"/>
        </a:p>
      </dgm:t>
    </dgm:pt>
    <dgm:pt modelId="{C6FC4B29-87EE-4D6F-AB34-424A5E07A29F}">
      <dgm:prSet phldrT="[Text]"/>
      <dgm:spPr/>
      <dgm:t>
        <a:bodyPr/>
        <a:lstStyle/>
        <a:p>
          <a:r>
            <a:rPr lang="en-US" dirty="0"/>
            <a:t>Some treatment requires court authorization </a:t>
          </a:r>
        </a:p>
      </dgm:t>
    </dgm:pt>
    <dgm:pt modelId="{4BC216CD-8E98-4AF8-A6F7-6A914F00879E}" type="parTrans" cxnId="{DE3D573B-EE1C-4291-87B9-7EC48175A336}">
      <dgm:prSet/>
      <dgm:spPr/>
      <dgm:t>
        <a:bodyPr/>
        <a:lstStyle/>
        <a:p>
          <a:endParaRPr lang="en-US"/>
        </a:p>
      </dgm:t>
    </dgm:pt>
    <dgm:pt modelId="{1AE6C15C-740D-4F18-877D-732366DC0C0F}" type="sibTrans" cxnId="{DE3D573B-EE1C-4291-87B9-7EC48175A336}">
      <dgm:prSet/>
      <dgm:spPr/>
      <dgm:t>
        <a:bodyPr/>
        <a:lstStyle/>
        <a:p>
          <a:endParaRPr lang="en-US"/>
        </a:p>
      </dgm:t>
    </dgm:pt>
    <dgm:pt modelId="{A4D4FE99-15F3-4E8E-B307-3097069CD6D3}" type="pres">
      <dgm:prSet presAssocID="{73437C58-E445-4C16-A0FD-E9D20B0A996E}" presName="linear" presStyleCnt="0">
        <dgm:presLayoutVars>
          <dgm:dir/>
          <dgm:animLvl val="lvl"/>
          <dgm:resizeHandles val="exact"/>
        </dgm:presLayoutVars>
      </dgm:prSet>
      <dgm:spPr/>
    </dgm:pt>
    <dgm:pt modelId="{C8E8B597-36D7-4E46-95C4-6E221C0BD404}" type="pres">
      <dgm:prSet presAssocID="{BA89F9AA-CBEE-4755-8AC2-E49AE5F52F13}" presName="parentLin" presStyleCnt="0"/>
      <dgm:spPr/>
    </dgm:pt>
    <dgm:pt modelId="{0BD7AC8C-6FB7-417B-B6C1-659C903734C2}" type="pres">
      <dgm:prSet presAssocID="{BA89F9AA-CBEE-4755-8AC2-E49AE5F52F13}" presName="parentLeftMargin" presStyleLbl="node1" presStyleIdx="0" presStyleCnt="5"/>
      <dgm:spPr/>
    </dgm:pt>
    <dgm:pt modelId="{A12D6EDB-7B84-4AE4-9377-382AB4A39560}" type="pres">
      <dgm:prSet presAssocID="{BA89F9AA-CBEE-4755-8AC2-E49AE5F52F13}" presName="parentText" presStyleLbl="node1" presStyleIdx="0" presStyleCnt="5">
        <dgm:presLayoutVars>
          <dgm:chMax val="0"/>
          <dgm:bulletEnabled val="1"/>
        </dgm:presLayoutVars>
      </dgm:prSet>
      <dgm:spPr/>
    </dgm:pt>
    <dgm:pt modelId="{BF78E194-8A8D-4CB3-9B12-693AFE7B86D9}" type="pres">
      <dgm:prSet presAssocID="{BA89F9AA-CBEE-4755-8AC2-E49AE5F52F13}" presName="negativeSpace" presStyleCnt="0"/>
      <dgm:spPr/>
    </dgm:pt>
    <dgm:pt modelId="{9B90A0AF-8B5C-43B4-BD36-68D0DF26B588}" type="pres">
      <dgm:prSet presAssocID="{BA89F9AA-CBEE-4755-8AC2-E49AE5F52F13}" presName="childText" presStyleLbl="conFgAcc1" presStyleIdx="0" presStyleCnt="5">
        <dgm:presLayoutVars>
          <dgm:bulletEnabled val="1"/>
        </dgm:presLayoutVars>
      </dgm:prSet>
      <dgm:spPr/>
    </dgm:pt>
    <dgm:pt modelId="{AA5AEA9D-66D7-4FC2-AAE8-75044179B43F}" type="pres">
      <dgm:prSet presAssocID="{C30106E1-A0C8-4821-84F4-45184B0CA8A7}" presName="spaceBetweenRectangles" presStyleCnt="0"/>
      <dgm:spPr/>
    </dgm:pt>
    <dgm:pt modelId="{B2DB59A8-FDEE-4ADA-8F37-A2310AB6966F}" type="pres">
      <dgm:prSet presAssocID="{3088C7E0-71AD-458D-889D-B424350D60AF}" presName="parentLin" presStyleCnt="0"/>
      <dgm:spPr/>
    </dgm:pt>
    <dgm:pt modelId="{966D6AF6-8F8B-4755-AA6D-DAE59306D51B}" type="pres">
      <dgm:prSet presAssocID="{3088C7E0-71AD-458D-889D-B424350D60AF}" presName="parentLeftMargin" presStyleLbl="node1" presStyleIdx="0" presStyleCnt="5"/>
      <dgm:spPr/>
    </dgm:pt>
    <dgm:pt modelId="{5A48645D-14DC-4D25-A822-28286BE7175B}" type="pres">
      <dgm:prSet presAssocID="{3088C7E0-71AD-458D-889D-B424350D60AF}" presName="parentText" presStyleLbl="node1" presStyleIdx="1" presStyleCnt="5">
        <dgm:presLayoutVars>
          <dgm:chMax val="0"/>
          <dgm:bulletEnabled val="1"/>
        </dgm:presLayoutVars>
      </dgm:prSet>
      <dgm:spPr/>
    </dgm:pt>
    <dgm:pt modelId="{3761DE52-1A2B-4E41-863C-750D881057E8}" type="pres">
      <dgm:prSet presAssocID="{3088C7E0-71AD-458D-889D-B424350D60AF}" presName="negativeSpace" presStyleCnt="0"/>
      <dgm:spPr/>
    </dgm:pt>
    <dgm:pt modelId="{A6F3CDCF-45E0-44BF-8FB5-4A272362F7A6}" type="pres">
      <dgm:prSet presAssocID="{3088C7E0-71AD-458D-889D-B424350D60AF}" presName="childText" presStyleLbl="conFgAcc1" presStyleIdx="1" presStyleCnt="5">
        <dgm:presLayoutVars>
          <dgm:bulletEnabled val="1"/>
        </dgm:presLayoutVars>
      </dgm:prSet>
      <dgm:spPr/>
    </dgm:pt>
    <dgm:pt modelId="{65FBACE4-121E-4F15-8982-3883F374C6F0}" type="pres">
      <dgm:prSet presAssocID="{C9932D0A-3A42-4D91-AC82-EB1B9657109C}" presName="spaceBetweenRectangles" presStyleCnt="0"/>
      <dgm:spPr/>
    </dgm:pt>
    <dgm:pt modelId="{DB377D06-47E1-41DC-AB9E-F89A63AE5940}" type="pres">
      <dgm:prSet presAssocID="{D9EA7124-EF4C-4ED4-9CE4-F3EBBCCBF8BE}" presName="parentLin" presStyleCnt="0"/>
      <dgm:spPr/>
    </dgm:pt>
    <dgm:pt modelId="{B04DF821-A991-4BE4-ADD5-5F9C3E068958}" type="pres">
      <dgm:prSet presAssocID="{D9EA7124-EF4C-4ED4-9CE4-F3EBBCCBF8BE}" presName="parentLeftMargin" presStyleLbl="node1" presStyleIdx="1" presStyleCnt="5"/>
      <dgm:spPr/>
    </dgm:pt>
    <dgm:pt modelId="{9E0F0B70-C728-4319-9F81-97286BE9C085}" type="pres">
      <dgm:prSet presAssocID="{D9EA7124-EF4C-4ED4-9CE4-F3EBBCCBF8BE}" presName="parentText" presStyleLbl="node1" presStyleIdx="2" presStyleCnt="5">
        <dgm:presLayoutVars>
          <dgm:chMax val="0"/>
          <dgm:bulletEnabled val="1"/>
        </dgm:presLayoutVars>
      </dgm:prSet>
      <dgm:spPr/>
    </dgm:pt>
    <dgm:pt modelId="{4B75AA33-3452-4D33-BF77-21EA0540DB42}" type="pres">
      <dgm:prSet presAssocID="{D9EA7124-EF4C-4ED4-9CE4-F3EBBCCBF8BE}" presName="negativeSpace" presStyleCnt="0"/>
      <dgm:spPr/>
    </dgm:pt>
    <dgm:pt modelId="{CB52AF1D-F533-4FA3-90B2-C526D19B3711}" type="pres">
      <dgm:prSet presAssocID="{D9EA7124-EF4C-4ED4-9CE4-F3EBBCCBF8BE}" presName="childText" presStyleLbl="conFgAcc1" presStyleIdx="2" presStyleCnt="5">
        <dgm:presLayoutVars>
          <dgm:bulletEnabled val="1"/>
        </dgm:presLayoutVars>
      </dgm:prSet>
      <dgm:spPr/>
    </dgm:pt>
    <dgm:pt modelId="{2D6F35EE-FEAF-46FC-8168-808F1EDF5B23}" type="pres">
      <dgm:prSet presAssocID="{9E0BB16D-8351-4D0B-85BF-B9D81D18B4B0}" presName="spaceBetweenRectangles" presStyleCnt="0"/>
      <dgm:spPr/>
    </dgm:pt>
    <dgm:pt modelId="{90FD3346-CCFE-4F0D-A31F-02B86DBDB520}" type="pres">
      <dgm:prSet presAssocID="{B9BD4821-7FD2-4DCC-82D9-3C93AEA96E52}" presName="parentLin" presStyleCnt="0"/>
      <dgm:spPr/>
    </dgm:pt>
    <dgm:pt modelId="{BCA9E379-FFEE-4597-9202-51BCC694E483}" type="pres">
      <dgm:prSet presAssocID="{B9BD4821-7FD2-4DCC-82D9-3C93AEA96E52}" presName="parentLeftMargin" presStyleLbl="node1" presStyleIdx="2" presStyleCnt="5"/>
      <dgm:spPr/>
    </dgm:pt>
    <dgm:pt modelId="{8E9AA293-938F-44ED-B34D-6320943B6D74}" type="pres">
      <dgm:prSet presAssocID="{B9BD4821-7FD2-4DCC-82D9-3C93AEA96E52}" presName="parentText" presStyleLbl="node1" presStyleIdx="3" presStyleCnt="5">
        <dgm:presLayoutVars>
          <dgm:chMax val="0"/>
          <dgm:bulletEnabled val="1"/>
        </dgm:presLayoutVars>
      </dgm:prSet>
      <dgm:spPr/>
    </dgm:pt>
    <dgm:pt modelId="{7BB29BF9-CBFB-4300-85DE-65F26241FFD6}" type="pres">
      <dgm:prSet presAssocID="{B9BD4821-7FD2-4DCC-82D9-3C93AEA96E52}" presName="negativeSpace" presStyleCnt="0"/>
      <dgm:spPr/>
    </dgm:pt>
    <dgm:pt modelId="{EA155FE7-719F-4774-96F5-ACF231B06482}" type="pres">
      <dgm:prSet presAssocID="{B9BD4821-7FD2-4DCC-82D9-3C93AEA96E52}" presName="childText" presStyleLbl="conFgAcc1" presStyleIdx="3" presStyleCnt="5">
        <dgm:presLayoutVars>
          <dgm:bulletEnabled val="1"/>
        </dgm:presLayoutVars>
      </dgm:prSet>
      <dgm:spPr/>
    </dgm:pt>
    <dgm:pt modelId="{EC4BB2FF-E423-467F-B356-DE7C9E4DC8AE}" type="pres">
      <dgm:prSet presAssocID="{8D3EDFF9-EAD4-48E0-A215-EC60CE903662}" presName="spaceBetweenRectangles" presStyleCnt="0"/>
      <dgm:spPr/>
    </dgm:pt>
    <dgm:pt modelId="{749BC7A2-C8AF-4AC4-BDB9-65E68CF26E64}" type="pres">
      <dgm:prSet presAssocID="{292E1A27-D424-41CC-B641-F76205C3A1D2}" presName="parentLin" presStyleCnt="0"/>
      <dgm:spPr/>
    </dgm:pt>
    <dgm:pt modelId="{A5203564-25F2-4E03-9F93-4353EC4588CE}" type="pres">
      <dgm:prSet presAssocID="{292E1A27-D424-41CC-B641-F76205C3A1D2}" presName="parentLeftMargin" presStyleLbl="node1" presStyleIdx="3" presStyleCnt="5"/>
      <dgm:spPr/>
    </dgm:pt>
    <dgm:pt modelId="{AAB40C41-68CD-49DA-8711-3DC18519D4AD}" type="pres">
      <dgm:prSet presAssocID="{292E1A27-D424-41CC-B641-F76205C3A1D2}" presName="parentText" presStyleLbl="node1" presStyleIdx="4" presStyleCnt="5">
        <dgm:presLayoutVars>
          <dgm:chMax val="0"/>
          <dgm:bulletEnabled val="1"/>
        </dgm:presLayoutVars>
      </dgm:prSet>
      <dgm:spPr/>
    </dgm:pt>
    <dgm:pt modelId="{89381D09-953F-48BA-985B-D651D9F4E014}" type="pres">
      <dgm:prSet presAssocID="{292E1A27-D424-41CC-B641-F76205C3A1D2}" presName="negativeSpace" presStyleCnt="0"/>
      <dgm:spPr/>
    </dgm:pt>
    <dgm:pt modelId="{2819C0E9-EDA1-4BC5-BC18-E532DB7B00CE}" type="pres">
      <dgm:prSet presAssocID="{292E1A27-D424-41CC-B641-F76205C3A1D2}" presName="childText" presStyleLbl="conFgAcc1" presStyleIdx="4" presStyleCnt="5">
        <dgm:presLayoutVars>
          <dgm:bulletEnabled val="1"/>
        </dgm:presLayoutVars>
      </dgm:prSet>
      <dgm:spPr/>
    </dgm:pt>
  </dgm:ptLst>
  <dgm:cxnLst>
    <dgm:cxn modelId="{2D41E402-8AF1-42CF-AB08-0D52C69C6101}" type="presOf" srcId="{B9BD4821-7FD2-4DCC-82D9-3C93AEA96E52}" destId="{BCA9E379-FFEE-4597-9202-51BCC694E483}" srcOrd="0" destOrd="0" presId="urn:microsoft.com/office/officeart/2005/8/layout/list1"/>
    <dgm:cxn modelId="{7B69CA09-C63D-4C28-B259-5097F5F55620}" type="presOf" srcId="{3088C7E0-71AD-458D-889D-B424350D60AF}" destId="{966D6AF6-8F8B-4755-AA6D-DAE59306D51B}" srcOrd="0" destOrd="0" presId="urn:microsoft.com/office/officeart/2005/8/layout/list1"/>
    <dgm:cxn modelId="{8140A40F-53AE-4D33-977B-5969B58D202B}" type="presOf" srcId="{FC41EE32-80B5-4BC8-ACAF-3CEEED9E105B}" destId="{CB52AF1D-F533-4FA3-90B2-C526D19B3711}" srcOrd="0" destOrd="0" presId="urn:microsoft.com/office/officeart/2005/8/layout/list1"/>
    <dgm:cxn modelId="{79767A16-503F-46E0-B29E-B82BC5E4A0F3}" srcId="{73437C58-E445-4C16-A0FD-E9D20B0A996E}" destId="{BA89F9AA-CBEE-4755-8AC2-E49AE5F52F13}" srcOrd="0" destOrd="0" parTransId="{30C87D63-0C05-4AAE-A60D-A17D113A2369}" sibTransId="{C30106E1-A0C8-4821-84F4-45184B0CA8A7}"/>
    <dgm:cxn modelId="{0187C91D-97FB-4FF9-9FE5-8693C5A56A88}" type="presOf" srcId="{BA89F9AA-CBEE-4755-8AC2-E49AE5F52F13}" destId="{0BD7AC8C-6FB7-417B-B6C1-659C903734C2}" srcOrd="0" destOrd="0" presId="urn:microsoft.com/office/officeart/2005/8/layout/list1"/>
    <dgm:cxn modelId="{32E10B21-D915-4D9D-A0BE-9FDA668B5B31}" srcId="{73437C58-E445-4C16-A0FD-E9D20B0A996E}" destId="{292E1A27-D424-41CC-B641-F76205C3A1D2}" srcOrd="4" destOrd="0" parTransId="{AF0CCF2A-37D7-42BC-993D-D20134743862}" sibTransId="{7EDC5859-9EE8-46E7-997D-80A7CD7AEE4F}"/>
    <dgm:cxn modelId="{D77AEE2D-E7E8-486D-9C93-215F07A94585}" srcId="{73437C58-E445-4C16-A0FD-E9D20B0A996E}" destId="{3088C7E0-71AD-458D-889D-B424350D60AF}" srcOrd="1" destOrd="0" parTransId="{658BCFB5-3298-411B-9D3B-CF55948A86AA}" sibTransId="{C9932D0A-3A42-4D91-AC82-EB1B9657109C}"/>
    <dgm:cxn modelId="{90845C3A-A390-468B-8140-E44E3D794ADE}" type="presOf" srcId="{BA89F9AA-CBEE-4755-8AC2-E49AE5F52F13}" destId="{A12D6EDB-7B84-4AE4-9377-382AB4A39560}" srcOrd="1" destOrd="0" presId="urn:microsoft.com/office/officeart/2005/8/layout/list1"/>
    <dgm:cxn modelId="{DE3D573B-EE1C-4291-87B9-7EC48175A336}" srcId="{292E1A27-D424-41CC-B641-F76205C3A1D2}" destId="{C6FC4B29-87EE-4D6F-AB34-424A5E07A29F}" srcOrd="1" destOrd="0" parTransId="{4BC216CD-8E98-4AF8-A6F7-6A914F00879E}" sibTransId="{1AE6C15C-740D-4F18-877D-732366DC0C0F}"/>
    <dgm:cxn modelId="{06E4C740-5B97-4052-B806-6A87A8A9EBC3}" type="presOf" srcId="{D528536A-D0A1-4B54-9F4B-D08266AABAB1}" destId="{A6F3CDCF-45E0-44BF-8FB5-4A272362F7A6}" srcOrd="0" destOrd="0" presId="urn:microsoft.com/office/officeart/2005/8/layout/list1"/>
    <dgm:cxn modelId="{F80DB042-3E4D-4B29-AF5E-48A4D600738B}" srcId="{B9BD4821-7FD2-4DCC-82D9-3C93AEA96E52}" destId="{4F99D587-2086-48C3-B56B-FFAB47AE5388}" srcOrd="1" destOrd="0" parTransId="{64509982-F1C3-4589-A745-5711E4326593}" sibTransId="{0D21EB33-FC27-4B63-AC82-D44686B0483E}"/>
    <dgm:cxn modelId="{377BD86A-1EAA-47DB-BDCE-9489148B23FE}" srcId="{D9EA7124-EF4C-4ED4-9CE4-F3EBBCCBF8BE}" destId="{FC41EE32-80B5-4BC8-ACAF-3CEEED9E105B}" srcOrd="0" destOrd="0" parTransId="{1B1C862B-C44F-4D07-AF8A-55118C70A72F}" sibTransId="{C0A8BFC2-A4F6-44B0-9BB0-0EFFCA6F38CE}"/>
    <dgm:cxn modelId="{8CB1D650-CE96-43B2-B4A2-F1CBB5A06AF1}" srcId="{73437C58-E445-4C16-A0FD-E9D20B0A996E}" destId="{D9EA7124-EF4C-4ED4-9CE4-F3EBBCCBF8BE}" srcOrd="2" destOrd="0" parTransId="{1646F289-5FAD-4BFA-BC5C-485196F31F66}" sibTransId="{9E0BB16D-8351-4D0B-85BF-B9D81D18B4B0}"/>
    <dgm:cxn modelId="{B0B72952-CB4A-47E4-9A65-257DA3F9DCF9}" srcId="{B9BD4821-7FD2-4DCC-82D9-3C93AEA96E52}" destId="{77BCC15F-278E-4C93-A560-E253BD4AF94B}" srcOrd="0" destOrd="0" parTransId="{A1201ADD-403E-401F-8AF1-DBA3FE909B13}" sibTransId="{D6A71290-C81D-48E2-83DE-6104E07F2C04}"/>
    <dgm:cxn modelId="{59FE2155-3CD4-4E1F-9F24-C5E39EAB8E85}" type="presOf" srcId="{3088C7E0-71AD-458D-889D-B424350D60AF}" destId="{5A48645D-14DC-4D25-A822-28286BE7175B}" srcOrd="1" destOrd="0" presId="urn:microsoft.com/office/officeart/2005/8/layout/list1"/>
    <dgm:cxn modelId="{FD3A517A-B8A3-47B7-A8AD-B0AE78F67074}" type="presOf" srcId="{292E1A27-D424-41CC-B641-F76205C3A1D2}" destId="{AAB40C41-68CD-49DA-8711-3DC18519D4AD}" srcOrd="1" destOrd="0" presId="urn:microsoft.com/office/officeart/2005/8/layout/list1"/>
    <dgm:cxn modelId="{1EA8147B-5CBD-458E-B25F-B58BB2F04F41}" srcId="{73437C58-E445-4C16-A0FD-E9D20B0A996E}" destId="{B9BD4821-7FD2-4DCC-82D9-3C93AEA96E52}" srcOrd="3" destOrd="0" parTransId="{94ECE628-3D2E-4E98-AA5D-3E2B00EBB731}" sibTransId="{8D3EDFF9-EAD4-48E0-A215-EC60CE903662}"/>
    <dgm:cxn modelId="{CF875E81-57EC-45F8-BE4A-B04AA76B5D77}" srcId="{292E1A27-D424-41CC-B641-F76205C3A1D2}" destId="{4450AA0C-6AE9-4C6B-86DE-4C6C2F26CB44}" srcOrd="0" destOrd="0" parTransId="{A4D8F12E-2AC2-472C-817A-B4D6C4DA30C6}" sibTransId="{7F9BB566-9385-444E-80C4-0BE7174A0B0F}"/>
    <dgm:cxn modelId="{D636E089-B21D-425A-B9A5-A94671893489}" type="presOf" srcId="{77BCC15F-278E-4C93-A560-E253BD4AF94B}" destId="{EA155FE7-719F-4774-96F5-ACF231B06482}" srcOrd="0" destOrd="0" presId="urn:microsoft.com/office/officeart/2005/8/layout/list1"/>
    <dgm:cxn modelId="{BFC10692-45C1-4F0F-A80D-D846C3955AAE}" type="presOf" srcId="{380A9EB1-6B5A-4C6F-A1DC-A6D51F0F1B25}" destId="{9B90A0AF-8B5C-43B4-BD36-68D0DF26B588}" srcOrd="0" destOrd="0" presId="urn:microsoft.com/office/officeart/2005/8/layout/list1"/>
    <dgm:cxn modelId="{E06D5996-847D-4660-89F7-D9E131F88A6A}" srcId="{3088C7E0-71AD-458D-889D-B424350D60AF}" destId="{D528536A-D0A1-4B54-9F4B-D08266AABAB1}" srcOrd="0" destOrd="0" parTransId="{22C50E04-E472-4C5A-A9C7-5E38EB9D7C0D}" sibTransId="{2D8D2815-7338-498A-9E1A-79D669F09D82}"/>
    <dgm:cxn modelId="{9E06949E-7ADA-436D-8F6C-33DBB78450E4}" type="presOf" srcId="{C6FC4B29-87EE-4D6F-AB34-424A5E07A29F}" destId="{2819C0E9-EDA1-4BC5-BC18-E532DB7B00CE}" srcOrd="0" destOrd="1" presId="urn:microsoft.com/office/officeart/2005/8/layout/list1"/>
    <dgm:cxn modelId="{F4819BA0-0826-4091-90FF-7887B5546F23}" type="presOf" srcId="{4F99D587-2086-48C3-B56B-FFAB47AE5388}" destId="{EA155FE7-719F-4774-96F5-ACF231B06482}" srcOrd="0" destOrd="1" presId="urn:microsoft.com/office/officeart/2005/8/layout/list1"/>
    <dgm:cxn modelId="{758C88BE-E126-4B6C-B1C8-3ACF17D4E24C}" type="presOf" srcId="{73437C58-E445-4C16-A0FD-E9D20B0A996E}" destId="{A4D4FE99-15F3-4E8E-B307-3097069CD6D3}" srcOrd="0" destOrd="0" presId="urn:microsoft.com/office/officeart/2005/8/layout/list1"/>
    <dgm:cxn modelId="{CDE85EC4-ED95-41D9-B502-8C09CF272196}" srcId="{3088C7E0-71AD-458D-889D-B424350D60AF}" destId="{1F715CEB-2208-420E-A54A-E327041AE477}" srcOrd="1" destOrd="0" parTransId="{B7ECD56B-6CDA-45DA-B390-03DB5ECDCACC}" sibTransId="{0FA3B12A-5AF5-42DE-AB44-21CFAE68C862}"/>
    <dgm:cxn modelId="{9E6592CE-F279-48ED-B346-3587301E270F}" type="presOf" srcId="{B5BC3405-C132-4837-82A3-0E3A985C90B5}" destId="{CB52AF1D-F533-4FA3-90B2-C526D19B3711}" srcOrd="0" destOrd="1" presId="urn:microsoft.com/office/officeart/2005/8/layout/list1"/>
    <dgm:cxn modelId="{BD1BF5D2-E066-4B4C-B728-D83B01AE1F0B}" type="presOf" srcId="{4450AA0C-6AE9-4C6B-86DE-4C6C2F26CB44}" destId="{2819C0E9-EDA1-4BC5-BC18-E532DB7B00CE}" srcOrd="0" destOrd="0" presId="urn:microsoft.com/office/officeart/2005/8/layout/list1"/>
    <dgm:cxn modelId="{BFCFD7D4-62AD-4B07-AACE-CF25EC86A496}" srcId="{D9EA7124-EF4C-4ED4-9CE4-F3EBBCCBF8BE}" destId="{B5BC3405-C132-4837-82A3-0E3A985C90B5}" srcOrd="1" destOrd="0" parTransId="{92E49C6D-0B18-46D7-880E-7E2DEEEE31F5}" sibTransId="{0333E188-8353-4A18-9965-41EE8DAF4002}"/>
    <dgm:cxn modelId="{515439DF-2A03-439E-9FAD-0FA792B34ED8}" type="presOf" srcId="{B9BD4821-7FD2-4DCC-82D9-3C93AEA96E52}" destId="{8E9AA293-938F-44ED-B34D-6320943B6D74}" srcOrd="1" destOrd="0" presId="urn:microsoft.com/office/officeart/2005/8/layout/list1"/>
    <dgm:cxn modelId="{B5A2DFE3-1C49-4E26-AAC4-0EE56EB3988F}" type="presOf" srcId="{D9EA7124-EF4C-4ED4-9CE4-F3EBBCCBF8BE}" destId="{B04DF821-A991-4BE4-ADD5-5F9C3E068958}" srcOrd="0" destOrd="0" presId="urn:microsoft.com/office/officeart/2005/8/layout/list1"/>
    <dgm:cxn modelId="{16C32CE9-619A-4D0D-ABC1-A79B4CFD2C5F}" type="presOf" srcId="{1F715CEB-2208-420E-A54A-E327041AE477}" destId="{A6F3CDCF-45E0-44BF-8FB5-4A272362F7A6}" srcOrd="0" destOrd="1" presId="urn:microsoft.com/office/officeart/2005/8/layout/list1"/>
    <dgm:cxn modelId="{A5FD5DF9-F7F4-4D37-8883-65CFE6DAC0A0}" type="presOf" srcId="{292E1A27-D424-41CC-B641-F76205C3A1D2}" destId="{A5203564-25F2-4E03-9F93-4353EC4588CE}" srcOrd="0" destOrd="0" presId="urn:microsoft.com/office/officeart/2005/8/layout/list1"/>
    <dgm:cxn modelId="{2BD389FE-47B8-4335-B943-16743895F63E}" type="presOf" srcId="{D9EA7124-EF4C-4ED4-9CE4-F3EBBCCBF8BE}" destId="{9E0F0B70-C728-4319-9F81-97286BE9C085}" srcOrd="1" destOrd="0" presId="urn:microsoft.com/office/officeart/2005/8/layout/list1"/>
    <dgm:cxn modelId="{A1315EFF-CEFA-4D89-8309-77E293F9EF9A}" srcId="{BA89F9AA-CBEE-4755-8AC2-E49AE5F52F13}" destId="{380A9EB1-6B5A-4C6F-A1DC-A6D51F0F1B25}" srcOrd="0" destOrd="0" parTransId="{C2BCF3E2-CDE7-4FA9-9E55-6404FE0D87B1}" sibTransId="{929698D7-243A-42D0-83E6-4816C2259A76}"/>
    <dgm:cxn modelId="{A5CA8B5D-C8A8-4D0D-82AB-B9914649A341}" type="presParOf" srcId="{A4D4FE99-15F3-4E8E-B307-3097069CD6D3}" destId="{C8E8B597-36D7-4E46-95C4-6E221C0BD404}" srcOrd="0" destOrd="0" presId="urn:microsoft.com/office/officeart/2005/8/layout/list1"/>
    <dgm:cxn modelId="{4992FC62-2B97-4744-B737-AAE46793450B}" type="presParOf" srcId="{C8E8B597-36D7-4E46-95C4-6E221C0BD404}" destId="{0BD7AC8C-6FB7-417B-B6C1-659C903734C2}" srcOrd="0" destOrd="0" presId="urn:microsoft.com/office/officeart/2005/8/layout/list1"/>
    <dgm:cxn modelId="{7B6C7EBD-1139-4637-AEBE-B176ED846FA1}" type="presParOf" srcId="{C8E8B597-36D7-4E46-95C4-6E221C0BD404}" destId="{A12D6EDB-7B84-4AE4-9377-382AB4A39560}" srcOrd="1" destOrd="0" presId="urn:microsoft.com/office/officeart/2005/8/layout/list1"/>
    <dgm:cxn modelId="{288E993B-2536-4FC5-A715-0FFCB83BE8CB}" type="presParOf" srcId="{A4D4FE99-15F3-4E8E-B307-3097069CD6D3}" destId="{BF78E194-8A8D-4CB3-9B12-693AFE7B86D9}" srcOrd="1" destOrd="0" presId="urn:microsoft.com/office/officeart/2005/8/layout/list1"/>
    <dgm:cxn modelId="{A1C16BCF-BB1D-44F4-8104-621347B11AD9}" type="presParOf" srcId="{A4D4FE99-15F3-4E8E-B307-3097069CD6D3}" destId="{9B90A0AF-8B5C-43B4-BD36-68D0DF26B588}" srcOrd="2" destOrd="0" presId="urn:microsoft.com/office/officeart/2005/8/layout/list1"/>
    <dgm:cxn modelId="{DB8DBDD3-7BB0-4A18-99F7-DC3D5B8D81E9}" type="presParOf" srcId="{A4D4FE99-15F3-4E8E-B307-3097069CD6D3}" destId="{AA5AEA9D-66D7-4FC2-AAE8-75044179B43F}" srcOrd="3" destOrd="0" presId="urn:microsoft.com/office/officeart/2005/8/layout/list1"/>
    <dgm:cxn modelId="{7A876434-7061-4D87-AA95-F6D4BDC48396}" type="presParOf" srcId="{A4D4FE99-15F3-4E8E-B307-3097069CD6D3}" destId="{B2DB59A8-FDEE-4ADA-8F37-A2310AB6966F}" srcOrd="4" destOrd="0" presId="urn:microsoft.com/office/officeart/2005/8/layout/list1"/>
    <dgm:cxn modelId="{0D7D4C91-C729-4C5D-95BE-74F57197BB36}" type="presParOf" srcId="{B2DB59A8-FDEE-4ADA-8F37-A2310AB6966F}" destId="{966D6AF6-8F8B-4755-AA6D-DAE59306D51B}" srcOrd="0" destOrd="0" presId="urn:microsoft.com/office/officeart/2005/8/layout/list1"/>
    <dgm:cxn modelId="{E8462195-AB13-468E-AEFA-B0314AFC8042}" type="presParOf" srcId="{B2DB59A8-FDEE-4ADA-8F37-A2310AB6966F}" destId="{5A48645D-14DC-4D25-A822-28286BE7175B}" srcOrd="1" destOrd="0" presId="urn:microsoft.com/office/officeart/2005/8/layout/list1"/>
    <dgm:cxn modelId="{24A9F525-EA5C-4867-A688-BF1EA5EEDF5F}" type="presParOf" srcId="{A4D4FE99-15F3-4E8E-B307-3097069CD6D3}" destId="{3761DE52-1A2B-4E41-863C-750D881057E8}" srcOrd="5" destOrd="0" presId="urn:microsoft.com/office/officeart/2005/8/layout/list1"/>
    <dgm:cxn modelId="{956DC8A4-E34B-4126-BE5A-44586B025A90}" type="presParOf" srcId="{A4D4FE99-15F3-4E8E-B307-3097069CD6D3}" destId="{A6F3CDCF-45E0-44BF-8FB5-4A272362F7A6}" srcOrd="6" destOrd="0" presId="urn:microsoft.com/office/officeart/2005/8/layout/list1"/>
    <dgm:cxn modelId="{557CB7E6-A117-4E27-B694-083C8BFBD8C7}" type="presParOf" srcId="{A4D4FE99-15F3-4E8E-B307-3097069CD6D3}" destId="{65FBACE4-121E-4F15-8982-3883F374C6F0}" srcOrd="7" destOrd="0" presId="urn:microsoft.com/office/officeart/2005/8/layout/list1"/>
    <dgm:cxn modelId="{0DBFECD9-387F-47B1-BBD8-25D46956DA88}" type="presParOf" srcId="{A4D4FE99-15F3-4E8E-B307-3097069CD6D3}" destId="{DB377D06-47E1-41DC-AB9E-F89A63AE5940}" srcOrd="8" destOrd="0" presId="urn:microsoft.com/office/officeart/2005/8/layout/list1"/>
    <dgm:cxn modelId="{5CE10C67-D13D-4A60-B48C-AA7318A32C66}" type="presParOf" srcId="{DB377D06-47E1-41DC-AB9E-F89A63AE5940}" destId="{B04DF821-A991-4BE4-ADD5-5F9C3E068958}" srcOrd="0" destOrd="0" presId="urn:microsoft.com/office/officeart/2005/8/layout/list1"/>
    <dgm:cxn modelId="{2C80621D-9A45-4366-AEAF-CFB5E70F94AA}" type="presParOf" srcId="{DB377D06-47E1-41DC-AB9E-F89A63AE5940}" destId="{9E0F0B70-C728-4319-9F81-97286BE9C085}" srcOrd="1" destOrd="0" presId="urn:microsoft.com/office/officeart/2005/8/layout/list1"/>
    <dgm:cxn modelId="{6E8BA354-88FF-4A61-8F1C-7F2B3334CBB1}" type="presParOf" srcId="{A4D4FE99-15F3-4E8E-B307-3097069CD6D3}" destId="{4B75AA33-3452-4D33-BF77-21EA0540DB42}" srcOrd="9" destOrd="0" presId="urn:microsoft.com/office/officeart/2005/8/layout/list1"/>
    <dgm:cxn modelId="{FF9F68D2-DFE4-41DD-B93A-3024CF319547}" type="presParOf" srcId="{A4D4FE99-15F3-4E8E-B307-3097069CD6D3}" destId="{CB52AF1D-F533-4FA3-90B2-C526D19B3711}" srcOrd="10" destOrd="0" presId="urn:microsoft.com/office/officeart/2005/8/layout/list1"/>
    <dgm:cxn modelId="{2EB71BC2-E87C-4A1E-A924-CE9E34E754AD}" type="presParOf" srcId="{A4D4FE99-15F3-4E8E-B307-3097069CD6D3}" destId="{2D6F35EE-FEAF-46FC-8168-808F1EDF5B23}" srcOrd="11" destOrd="0" presId="urn:microsoft.com/office/officeart/2005/8/layout/list1"/>
    <dgm:cxn modelId="{C652695D-00EA-46F2-A7F5-EB7B2028B673}" type="presParOf" srcId="{A4D4FE99-15F3-4E8E-B307-3097069CD6D3}" destId="{90FD3346-CCFE-4F0D-A31F-02B86DBDB520}" srcOrd="12" destOrd="0" presId="urn:microsoft.com/office/officeart/2005/8/layout/list1"/>
    <dgm:cxn modelId="{E38BAC01-5C8C-4A62-9317-983AEE22D50B}" type="presParOf" srcId="{90FD3346-CCFE-4F0D-A31F-02B86DBDB520}" destId="{BCA9E379-FFEE-4597-9202-51BCC694E483}" srcOrd="0" destOrd="0" presId="urn:microsoft.com/office/officeart/2005/8/layout/list1"/>
    <dgm:cxn modelId="{7F48B572-0C5E-494B-8076-80578586ED7B}" type="presParOf" srcId="{90FD3346-CCFE-4F0D-A31F-02B86DBDB520}" destId="{8E9AA293-938F-44ED-B34D-6320943B6D74}" srcOrd="1" destOrd="0" presId="urn:microsoft.com/office/officeart/2005/8/layout/list1"/>
    <dgm:cxn modelId="{656CA501-D210-4A16-95A1-B6CE858B1E34}" type="presParOf" srcId="{A4D4FE99-15F3-4E8E-B307-3097069CD6D3}" destId="{7BB29BF9-CBFB-4300-85DE-65F26241FFD6}" srcOrd="13" destOrd="0" presId="urn:microsoft.com/office/officeart/2005/8/layout/list1"/>
    <dgm:cxn modelId="{5BB2B74C-B2C7-4CDE-BD41-4777BC3C180C}" type="presParOf" srcId="{A4D4FE99-15F3-4E8E-B307-3097069CD6D3}" destId="{EA155FE7-719F-4774-96F5-ACF231B06482}" srcOrd="14" destOrd="0" presId="urn:microsoft.com/office/officeart/2005/8/layout/list1"/>
    <dgm:cxn modelId="{EA8FCF16-90F4-4652-90EF-AE75AA460759}" type="presParOf" srcId="{A4D4FE99-15F3-4E8E-B307-3097069CD6D3}" destId="{EC4BB2FF-E423-467F-B356-DE7C9E4DC8AE}" srcOrd="15" destOrd="0" presId="urn:microsoft.com/office/officeart/2005/8/layout/list1"/>
    <dgm:cxn modelId="{5391D823-9F2B-4060-84D7-B3C8EDE988A6}" type="presParOf" srcId="{A4D4FE99-15F3-4E8E-B307-3097069CD6D3}" destId="{749BC7A2-C8AF-4AC4-BDB9-65E68CF26E64}" srcOrd="16" destOrd="0" presId="urn:microsoft.com/office/officeart/2005/8/layout/list1"/>
    <dgm:cxn modelId="{1504B9C5-E73A-437A-9EEB-39057732CED4}" type="presParOf" srcId="{749BC7A2-C8AF-4AC4-BDB9-65E68CF26E64}" destId="{A5203564-25F2-4E03-9F93-4353EC4588CE}" srcOrd="0" destOrd="0" presId="urn:microsoft.com/office/officeart/2005/8/layout/list1"/>
    <dgm:cxn modelId="{A63F4228-19EE-4F0F-9C44-777852978D45}" type="presParOf" srcId="{749BC7A2-C8AF-4AC4-BDB9-65E68CF26E64}" destId="{AAB40C41-68CD-49DA-8711-3DC18519D4AD}" srcOrd="1" destOrd="0" presId="urn:microsoft.com/office/officeart/2005/8/layout/list1"/>
    <dgm:cxn modelId="{EF5DCD87-AE65-42C0-98E8-4FB0622F1370}" type="presParOf" srcId="{A4D4FE99-15F3-4E8E-B307-3097069CD6D3}" destId="{89381D09-953F-48BA-985B-D651D9F4E014}" srcOrd="17" destOrd="0" presId="urn:microsoft.com/office/officeart/2005/8/layout/list1"/>
    <dgm:cxn modelId="{39784D59-73FE-4679-955C-6A78BC484AAB}" type="presParOf" srcId="{A4D4FE99-15F3-4E8E-B307-3097069CD6D3}" destId="{2819C0E9-EDA1-4BC5-BC18-E532DB7B00C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C5566218-9E64-4D00-B13B-4A76602A10DB}" type="presOf" srcId="{2FB2D482-3F7C-49CB-80F1-53BE79A11B61}" destId="{BB0C8F8B-E16B-45DD-B28C-FBDDE98FC107}" srcOrd="0" destOrd="0" presId="urn:microsoft.com/office/officeart/2008/layout/VerticalCurvedList"/>
    <dgm:cxn modelId="{DC95DB1E-D9B5-4B87-9533-D8433BBEBDEE}" type="presOf" srcId="{8491A364-4D78-4B19-943C-1990C14D39CA}" destId="{2150B4B0-1BEF-4D0E-971E-F4105593DA85}" srcOrd="0" destOrd="0" presId="urn:microsoft.com/office/officeart/2008/layout/VerticalCurvedList"/>
    <dgm:cxn modelId="{B6B4FE30-DC2A-4C8D-994B-EC8E386992CF}" type="presOf" srcId="{E6CF914B-C25D-4589-91F6-3E87DAC09ECD}" destId="{829ACD1F-B909-44EA-BD6D-A2CF1FC74C08}" srcOrd="0" destOrd="0" presId="urn:microsoft.com/office/officeart/2008/layout/VerticalCurvedList"/>
    <dgm:cxn modelId="{714D2736-99BC-47B2-8331-C803FC618E2D}" srcId="{DFB5F114-73FC-4A50-8E2A-2DF6B23FE58C}" destId="{8491A364-4D78-4B19-943C-1990C14D39CA}" srcOrd="0" destOrd="0" parTransId="{AC08E105-91A2-4CAF-A7CA-8A9A103A104A}" sibTransId="{F560B7AC-C3D9-4BC4-B078-DB24015A3E91}"/>
    <dgm:cxn modelId="{80EF983D-461A-4672-BFA8-B441D0EA2961}" srcId="{DFB5F114-73FC-4A50-8E2A-2DF6B23FE58C}" destId="{E6CF914B-C25D-4589-91F6-3E87DAC09ECD}" srcOrd="1" destOrd="0" parTransId="{0BCB7631-856F-4E19-87E3-CD5426C7A5A5}" sibTransId="{27392025-E426-4D72-AD83-59C3C6DDDCFE}"/>
    <dgm:cxn modelId="{7FACAB3D-AC98-4133-BEC9-CA9E4961CF92}" type="presOf" srcId="{DFB5F114-73FC-4A50-8E2A-2DF6B23FE58C}" destId="{69F5C90F-2CC5-4533-A930-492E7699109D}"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F7676FFD-072C-423D-8137-12527A4D82AA}" type="presOf" srcId="{F560B7AC-C3D9-4BC4-B078-DB24015A3E91}" destId="{D4A3A22A-1526-4298-B1DF-43CF1D1F4B47}" srcOrd="0" destOrd="0" presId="urn:microsoft.com/office/officeart/2008/layout/VerticalCurvedList"/>
    <dgm:cxn modelId="{2D7CEF8A-8E77-4699-8E8A-C1A7A2FA1918}" type="presParOf" srcId="{69F5C90F-2CC5-4533-A930-492E7699109D}" destId="{9CB8D767-BC72-4C7B-BA98-3D0A05019FA9}" srcOrd="0" destOrd="0" presId="urn:microsoft.com/office/officeart/2008/layout/VerticalCurvedList"/>
    <dgm:cxn modelId="{F31F68D6-C9D0-4902-AC78-4BDBFC4AE866}" type="presParOf" srcId="{9CB8D767-BC72-4C7B-BA98-3D0A05019FA9}" destId="{23477B23-E9CD-4BB9-AA66-E2E38189A40C}" srcOrd="0" destOrd="0" presId="urn:microsoft.com/office/officeart/2008/layout/VerticalCurvedList"/>
    <dgm:cxn modelId="{3A6E1004-BDE4-46EA-9E8C-FD24ECECCBF5}" type="presParOf" srcId="{23477B23-E9CD-4BB9-AA66-E2E38189A40C}" destId="{80DDBF93-D0A2-438C-B345-DFE417EFDC45}" srcOrd="0" destOrd="0" presId="urn:microsoft.com/office/officeart/2008/layout/VerticalCurvedList"/>
    <dgm:cxn modelId="{28C72159-EE46-4DA6-A172-0F1954FBC725}" type="presParOf" srcId="{23477B23-E9CD-4BB9-AA66-E2E38189A40C}" destId="{D4A3A22A-1526-4298-B1DF-43CF1D1F4B47}" srcOrd="1" destOrd="0" presId="urn:microsoft.com/office/officeart/2008/layout/VerticalCurvedList"/>
    <dgm:cxn modelId="{8D4E7543-423D-4AB2-B95C-DEB8C9FE8DFC}" type="presParOf" srcId="{23477B23-E9CD-4BB9-AA66-E2E38189A40C}" destId="{01A10093-C542-45F5-B5EB-AC01EB64D1A8}" srcOrd="2" destOrd="0" presId="urn:microsoft.com/office/officeart/2008/layout/VerticalCurvedList"/>
    <dgm:cxn modelId="{DBD70B69-A409-48D8-B667-424F2D63D214}" type="presParOf" srcId="{23477B23-E9CD-4BB9-AA66-E2E38189A40C}" destId="{CE278DF5-16B7-474B-AC2D-1FC5F132D0DD}" srcOrd="3" destOrd="0" presId="urn:microsoft.com/office/officeart/2008/layout/VerticalCurvedList"/>
    <dgm:cxn modelId="{9114A1AF-0C69-491A-90ED-82A8AEE61ACB}" type="presParOf" srcId="{9CB8D767-BC72-4C7B-BA98-3D0A05019FA9}" destId="{2150B4B0-1BEF-4D0E-971E-F4105593DA85}" srcOrd="1" destOrd="0" presId="urn:microsoft.com/office/officeart/2008/layout/VerticalCurvedList"/>
    <dgm:cxn modelId="{9E5B9831-832B-46ED-A8BF-1027990C8A41}" type="presParOf" srcId="{9CB8D767-BC72-4C7B-BA98-3D0A05019FA9}" destId="{00BD905B-608E-4A43-98D4-A9DD7AF79794}" srcOrd="2" destOrd="0" presId="urn:microsoft.com/office/officeart/2008/layout/VerticalCurvedList"/>
    <dgm:cxn modelId="{C85B7180-7A84-43AA-A5D4-2A6125184C03}" type="presParOf" srcId="{00BD905B-608E-4A43-98D4-A9DD7AF79794}" destId="{A81C082D-9258-4BE4-BC4D-274BBC1B0F01}" srcOrd="0" destOrd="0" presId="urn:microsoft.com/office/officeart/2008/layout/VerticalCurvedList"/>
    <dgm:cxn modelId="{2784AF13-D372-4A62-9AD3-B26DA5289B95}" type="presParOf" srcId="{9CB8D767-BC72-4C7B-BA98-3D0A05019FA9}" destId="{829ACD1F-B909-44EA-BD6D-A2CF1FC74C08}" srcOrd="3" destOrd="0" presId="urn:microsoft.com/office/officeart/2008/layout/VerticalCurvedList"/>
    <dgm:cxn modelId="{38145EAF-3ED0-436C-9DF6-94DE44FECBB7}" type="presParOf" srcId="{9CB8D767-BC72-4C7B-BA98-3D0A05019FA9}" destId="{D3FC2452-8457-4D68-AA6C-804791BEC50E}" srcOrd="4" destOrd="0" presId="urn:microsoft.com/office/officeart/2008/layout/VerticalCurvedList"/>
    <dgm:cxn modelId="{61FD390C-419D-4AF0-8F3A-E9A27A1F826B}" type="presParOf" srcId="{D3FC2452-8457-4D68-AA6C-804791BEC50E}" destId="{A9800BCE-EC66-4230-9D2D-15A61E87994D}" srcOrd="0" destOrd="0" presId="urn:microsoft.com/office/officeart/2008/layout/VerticalCurvedList"/>
    <dgm:cxn modelId="{C97857FA-7950-471A-A0EF-7B1C3D606260}" type="presParOf" srcId="{9CB8D767-BC72-4C7B-BA98-3D0A05019FA9}" destId="{BB0C8F8B-E16B-45DD-B28C-FBDDE98FC107}" srcOrd="5" destOrd="0" presId="urn:microsoft.com/office/officeart/2008/layout/VerticalCurvedList"/>
    <dgm:cxn modelId="{68155F5E-B8D9-45E2-B7C7-FEAC88AAFCDB}" type="presParOf" srcId="{9CB8D767-BC72-4C7B-BA98-3D0A05019FA9}" destId="{6D30FDDF-D59E-4B7C-9CA3-E9E2BC94DDB9}" srcOrd="6" destOrd="0" presId="urn:microsoft.com/office/officeart/2008/layout/VerticalCurvedList"/>
    <dgm:cxn modelId="{96D43753-85CC-4041-9603-8823EF672FBC}"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04043501-CFE9-4146-8F0E-372C79344295}" srcId="{48886476-9DAA-48B7-B346-76DD0CA29582}" destId="{2F53599F-E0C8-4E3E-B1F5-98EFF5A47D5B}" srcOrd="1" destOrd="0" parTransId="{98DF34F7-392C-4269-B3E6-EF9DB00D19C7}" sibTransId="{D16E3BEA-D976-4BFD-A286-5EECD4BE18FC}"/>
    <dgm:cxn modelId="{2367FD28-668A-4558-9773-B60F52C53737}" type="presOf" srcId="{6614B9DD-463B-4859-8B97-DD3C84FB4EE1}" destId="{93C5D703-67A9-4CFC-952E-FC99513964A1}" srcOrd="0" destOrd="1" presId="urn:microsoft.com/office/officeart/2005/8/layout/vList2"/>
    <dgm:cxn modelId="{9D495334-33CE-4316-B792-261C4C13267E}" type="presOf" srcId="{48886476-9DAA-48B7-B346-76DD0CA29582}" destId="{2A3FA9E5-A30E-4388-9F92-4F418AE71BF0}" srcOrd="0" destOrd="0" presId="urn:microsoft.com/office/officeart/2005/8/layout/vList2"/>
    <dgm:cxn modelId="{9A34B567-B4B6-452F-8DA9-A33390B93C2B}" type="presOf" srcId="{87135D73-4996-438F-9F61-ABD895200DA0}" destId="{A455B21B-EC4A-4B5F-9836-E8EB63A23481}" srcOrd="0" destOrd="0"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B6FA5A96-32B1-41D3-9B2A-0D478F721C8F}" srcId="{D9A2EAFC-18F3-496A-B48C-033632CE24E0}" destId="{87135D73-4996-438F-9F61-ABD895200DA0}" srcOrd="0" destOrd="0" parTransId="{F8C747C5-8826-45E5-9506-769AF6C91CDF}" sibTransId="{FB77F5E9-B26C-4B18-AEC9-9A0E8FD160CA}"/>
    <dgm:cxn modelId="{E6B38899-ECD1-47B7-8230-00BE0C26BEC9}" type="presOf" srcId="{34A164C5-BBBD-4E5D-8FFB-C1CD74EEE132}" destId="{93C5D703-67A9-4CFC-952E-FC99513964A1}" srcOrd="0" destOrd="0" presId="urn:microsoft.com/office/officeart/2005/8/layout/vList2"/>
    <dgm:cxn modelId="{26D244AC-99BB-4E02-A560-C01194EF4F61}" type="presOf" srcId="{D9A2EAFC-18F3-496A-B48C-033632CE24E0}" destId="{047F1B87-F076-47CC-9A4D-4A7A69E0B892}" srcOrd="0" destOrd="0" presId="urn:microsoft.com/office/officeart/2005/8/layout/vList2"/>
    <dgm:cxn modelId="{754530C5-F922-4566-BD03-B0A66E394533}" srcId="{2F53599F-E0C8-4E3E-B1F5-98EFF5A47D5B}" destId="{6614B9DD-463B-4859-8B97-DD3C84FB4EE1}" srcOrd="1" destOrd="0" parTransId="{50EF2093-9D51-4BD0-97BA-372F82683956}" sibTransId="{10A76E12-64AB-451D-8311-6D440E451103}"/>
    <dgm:cxn modelId="{7916A2D5-3E69-438A-A55A-29765A19B5E7}" type="presOf" srcId="{30F5EBF9-8B08-449F-B725-4BE31ED4AED4}" destId="{4CB8AD1C-AFEF-40F7-BFA3-99626666EADD}" srcOrd="0" destOrd="0" presId="urn:microsoft.com/office/officeart/2005/8/layout/vList2"/>
    <dgm:cxn modelId="{9FFCC2D8-4CD5-44BB-961C-891500D1507D}" srcId="{48886476-9DAA-48B7-B346-76DD0CA29582}" destId="{30F5EBF9-8B08-449F-B725-4BE31ED4AED4}" srcOrd="0" destOrd="0" parTransId="{EDF444E9-E424-4074-9D0B-9D802DADA3D1}" sibTransId="{8C3FEB6E-9B74-4209-B58B-C256AE0B99D0}"/>
    <dgm:cxn modelId="{E8B1E5DA-82F0-471D-BF4A-0E823A1E7A88}" srcId="{2F53599F-E0C8-4E3E-B1F5-98EFF5A47D5B}" destId="{34A164C5-BBBD-4E5D-8FFB-C1CD74EEE132}" srcOrd="0" destOrd="0" parTransId="{AD237AE7-848C-46EE-A7C7-099C7AB76382}" sibTransId="{06E9450A-DFF2-471F-B9FC-49EE0D3275E0}"/>
    <dgm:cxn modelId="{61BCB2E6-55FD-4403-A75A-E6F8E8C83652}" type="presOf" srcId="{2F53599F-E0C8-4E3E-B1F5-98EFF5A47D5B}" destId="{D383F885-1CBD-4AF5-A3E3-D6990F988BF2}" srcOrd="0" destOrd="0" presId="urn:microsoft.com/office/officeart/2005/8/layout/vList2"/>
    <dgm:cxn modelId="{5AB14FEA-26BC-4D17-9772-B0AC87128F40}" srcId="{D9A2EAFC-18F3-496A-B48C-033632CE24E0}" destId="{05C91ABD-9A61-45AD-AA4B-ED350908CFF5}" srcOrd="1" destOrd="0" parTransId="{222D6C03-468E-4C3B-B370-2F466D2BE577}" sibTransId="{442D874C-01CD-4043-8CF9-43B8CD85B540}"/>
    <dgm:cxn modelId="{C7596DFE-9787-4D0A-893B-8F0E3302EACE}" type="presOf" srcId="{05C91ABD-9A61-45AD-AA4B-ED350908CFF5}" destId="{A455B21B-EC4A-4B5F-9836-E8EB63A23481}" srcOrd="0" destOrd="1" presId="urn:microsoft.com/office/officeart/2005/8/layout/vList2"/>
    <dgm:cxn modelId="{A4EAA50A-DBCD-40FF-95B5-6268BEA90849}" type="presParOf" srcId="{2A3FA9E5-A30E-4388-9F92-4F418AE71BF0}" destId="{4CB8AD1C-AFEF-40F7-BFA3-99626666EADD}" srcOrd="0" destOrd="0" presId="urn:microsoft.com/office/officeart/2005/8/layout/vList2"/>
    <dgm:cxn modelId="{89A4366D-1BDC-41D7-8ED4-86D74F79B7FC}" type="presParOf" srcId="{2A3FA9E5-A30E-4388-9F92-4F418AE71BF0}" destId="{6D0696A6-C112-4264-9816-C805DB28C940}" srcOrd="1" destOrd="0" presId="urn:microsoft.com/office/officeart/2005/8/layout/vList2"/>
    <dgm:cxn modelId="{F548967F-7539-4249-8642-E508ED11511F}" type="presParOf" srcId="{2A3FA9E5-A30E-4388-9F92-4F418AE71BF0}" destId="{D383F885-1CBD-4AF5-A3E3-D6990F988BF2}" srcOrd="2" destOrd="0" presId="urn:microsoft.com/office/officeart/2005/8/layout/vList2"/>
    <dgm:cxn modelId="{A04E0885-C212-4746-B38F-75D5CB010B84}" type="presParOf" srcId="{2A3FA9E5-A30E-4388-9F92-4F418AE71BF0}" destId="{93C5D703-67A9-4CFC-952E-FC99513964A1}" srcOrd="3" destOrd="0" presId="urn:microsoft.com/office/officeart/2005/8/layout/vList2"/>
    <dgm:cxn modelId="{8FD9AF85-9B03-4A10-95DA-0252187658F5}" type="presParOf" srcId="{2A3FA9E5-A30E-4388-9F92-4F418AE71BF0}" destId="{047F1B87-F076-47CC-9A4D-4A7A69E0B892}" srcOrd="4" destOrd="0" presId="urn:microsoft.com/office/officeart/2005/8/layout/vList2"/>
    <dgm:cxn modelId="{68AEAFE6-F5EF-48A1-834F-314B29B90555}"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307A550E-2224-4B39-A985-E9F24008B1F7}" type="presOf" srcId="{C8AF5736-8C0B-4985-954E-5B17D18974F2}" destId="{83CF49E2-1D2B-44B9-A4A9-DE57D8EF60D8}" srcOrd="0" destOrd="0" presId="urn:microsoft.com/office/officeart/2008/layout/VerticalCurvedList"/>
    <dgm:cxn modelId="{57686854-A860-48A0-9B7A-FDA9F87CBF24}" type="presOf" srcId="{808C0213-446A-4E00-A7D2-6E43C6133943}" destId="{D30FD7A8-8CFE-49C0-B743-B07DD94338A3}" srcOrd="0" destOrd="0" presId="urn:microsoft.com/office/officeart/2008/layout/VerticalCurvedList"/>
    <dgm:cxn modelId="{82B08175-618E-481E-8EFB-5CAD7F40DE7D}" type="presOf" srcId="{09D5441E-372F-4451-9652-B1FAA850D288}" destId="{3A414954-A9C2-4629-AAE1-CA06CA5C01B3}"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F5BF0F94-38C8-4A7D-B961-E0D892A1D197}" type="presOf" srcId="{6FAC1AEE-6F81-459D-9978-8A29BD851ABD}" destId="{B6653C10-A6BE-4EFB-B0F3-1302E81BD15B}" srcOrd="0" destOrd="0" presId="urn:microsoft.com/office/officeart/2008/layout/VerticalCurvedList"/>
    <dgm:cxn modelId="{F5BF6EB0-9EFC-49F1-B327-10E355401519}" type="presOf" srcId="{05FC79BF-37D5-455C-A32F-08B3F24D5EFB}" destId="{E62C409E-4BD5-47D1-82CC-C4B3EC396C3E}" srcOrd="0" destOrd="0" presId="urn:microsoft.com/office/officeart/2008/layout/VerticalCurvedList"/>
    <dgm:cxn modelId="{901425B8-60AB-400C-9A3B-104E66B9DE03}" type="presOf" srcId="{1F19FD0B-6638-4AFF-BD1E-DA24853AA491}" destId="{B74D6E10-0773-4733-AD1E-F310A15B1760}"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7F0908C9-E48A-4562-B262-67EB2E369482}" srcId="{808C0213-446A-4E00-A7D2-6E43C6133943}" destId="{C8AF5736-8C0B-4985-954E-5B17D18974F2}" srcOrd="2" destOrd="0" parTransId="{58E61569-4BD9-4725-99F4-3F9DE8A267A1}" sibTransId="{98A56017-A622-4D9F-8572-5EDB2D486227}"/>
    <dgm:cxn modelId="{2813D8CB-7A3D-4C3B-A545-3340BDE251D4}" srcId="{808C0213-446A-4E00-A7D2-6E43C6133943}" destId="{09D5441E-372F-4451-9652-B1FAA850D288}" srcOrd="6" destOrd="0" parTransId="{9DB0F8E7-36D9-4728-A39A-92D59CFDBACD}" sibTransId="{24CF09DD-6E6F-42B6-8C44-23E3DFA511EB}"/>
    <dgm:cxn modelId="{C17C1CD1-D472-4759-85AC-7EF307A00CA5}" srcId="{808C0213-446A-4E00-A7D2-6E43C6133943}" destId="{1F19FD0B-6638-4AFF-BD1E-DA24853AA491}" srcOrd="1" destOrd="0" parTransId="{16D9B590-C008-41FD-9A9F-B15A1C796FE4}" sibTransId="{D9F13918-FE37-4BE5-86AE-479F309C2016}"/>
    <dgm:cxn modelId="{EF2006E0-428A-4C80-A796-0A2DFD642463}" srcId="{808C0213-446A-4E00-A7D2-6E43C6133943}" destId="{6FAC1AEE-6F81-459D-9978-8A29BD851ABD}" srcOrd="0" destOrd="0" parTransId="{F49248F0-C563-41DC-9730-FC8A6A868454}" sibTransId="{00BF9987-FBB8-4163-8B2A-19061E84D603}"/>
    <dgm:cxn modelId="{AD80C6E2-DF5B-4E48-BDBA-54CD4CB4600B}" type="presOf" srcId="{00BF9987-FBB8-4163-8B2A-19061E84D603}" destId="{E8ABB387-A4BA-4349-A442-A0C3F4B769EE}" srcOrd="0" destOrd="0" presId="urn:microsoft.com/office/officeart/2008/layout/VerticalCurvedList"/>
    <dgm:cxn modelId="{72268EE3-EEE6-484C-A5B2-E72FA5FBF699}" type="presOf" srcId="{03C1A0C2-0B40-4BE5-A5EB-181AE73E1ABF}" destId="{BD1B16DF-6950-4E12-92C0-CED23BDE8CE8}" srcOrd="0" destOrd="0" presId="urn:microsoft.com/office/officeart/2008/layout/VerticalCurvedList"/>
    <dgm:cxn modelId="{9C5FAEE3-83BC-49C1-8AAE-AD0B20394C03}" srcId="{808C0213-446A-4E00-A7D2-6E43C6133943}" destId="{05FC79BF-37D5-455C-A32F-08B3F24D5EFB}" srcOrd="5" destOrd="0" parTransId="{4DF2E6A2-015D-4898-87F9-D06B3DF83088}" sibTransId="{3AD67276-8BB2-4375-AF00-1401A8DCE2E8}"/>
    <dgm:cxn modelId="{CAF6D3F6-BD7D-453A-9A00-CE41247B3960}" type="presOf" srcId="{3AC61B96-0709-463F-9DED-2ED94637A878}" destId="{05EB0880-AEC9-48B6-936C-3DC3B8BB31F0}" srcOrd="0" destOrd="0" presId="urn:microsoft.com/office/officeart/2008/layout/VerticalCurvedList"/>
    <dgm:cxn modelId="{86527A46-8831-43B4-BE79-E6EB04DCD025}" type="presParOf" srcId="{D30FD7A8-8CFE-49C0-B743-B07DD94338A3}" destId="{F9903700-D2D1-4540-A78F-8EFF016E43D4}" srcOrd="0" destOrd="0" presId="urn:microsoft.com/office/officeart/2008/layout/VerticalCurvedList"/>
    <dgm:cxn modelId="{18982E23-824C-4ABE-96E6-579300D882E8}" type="presParOf" srcId="{F9903700-D2D1-4540-A78F-8EFF016E43D4}" destId="{9A3CDF6A-C964-498B-8818-B6594CC8AEA1}" srcOrd="0" destOrd="0" presId="urn:microsoft.com/office/officeart/2008/layout/VerticalCurvedList"/>
    <dgm:cxn modelId="{3726B961-464C-40D5-BF00-20ECCDE5EF21}" type="presParOf" srcId="{9A3CDF6A-C964-498B-8818-B6594CC8AEA1}" destId="{9BA69770-00CC-4179-9BCA-B1E222A76903}" srcOrd="0" destOrd="0" presId="urn:microsoft.com/office/officeart/2008/layout/VerticalCurvedList"/>
    <dgm:cxn modelId="{419C6226-97D3-45D1-A195-A33E8BE2356F}" type="presParOf" srcId="{9A3CDF6A-C964-498B-8818-B6594CC8AEA1}" destId="{E8ABB387-A4BA-4349-A442-A0C3F4B769EE}" srcOrd="1" destOrd="0" presId="urn:microsoft.com/office/officeart/2008/layout/VerticalCurvedList"/>
    <dgm:cxn modelId="{1BF600BD-4B98-48F1-B5E9-B01394A90809}" type="presParOf" srcId="{9A3CDF6A-C964-498B-8818-B6594CC8AEA1}" destId="{E54776A4-B9F2-4BF5-9CA9-B3972B2202C5}" srcOrd="2" destOrd="0" presId="urn:microsoft.com/office/officeart/2008/layout/VerticalCurvedList"/>
    <dgm:cxn modelId="{6767A167-4AB8-4FC1-9674-19AEEDD683B9}" type="presParOf" srcId="{9A3CDF6A-C964-498B-8818-B6594CC8AEA1}" destId="{0B8DC33C-60A7-4903-B377-B7F1BC8AD9EC}" srcOrd="3" destOrd="0" presId="urn:microsoft.com/office/officeart/2008/layout/VerticalCurvedList"/>
    <dgm:cxn modelId="{33FCFE87-4DF2-4432-BA9C-155C01A5DAA0}" type="presParOf" srcId="{F9903700-D2D1-4540-A78F-8EFF016E43D4}" destId="{B6653C10-A6BE-4EFB-B0F3-1302E81BD15B}" srcOrd="1" destOrd="0" presId="urn:microsoft.com/office/officeart/2008/layout/VerticalCurvedList"/>
    <dgm:cxn modelId="{5EB334F0-D019-409F-98D9-77C06F1C7C5C}" type="presParOf" srcId="{F9903700-D2D1-4540-A78F-8EFF016E43D4}" destId="{9C13BBFD-2A86-48E9-8495-0254E0EDAF7D}" srcOrd="2" destOrd="0" presId="urn:microsoft.com/office/officeart/2008/layout/VerticalCurvedList"/>
    <dgm:cxn modelId="{43AC2596-4193-42C8-A7B3-8407B95FC9F7}" type="presParOf" srcId="{9C13BBFD-2A86-48E9-8495-0254E0EDAF7D}" destId="{BB5503DF-05FF-401C-861B-3E0228793F1A}" srcOrd="0" destOrd="0" presId="urn:microsoft.com/office/officeart/2008/layout/VerticalCurvedList"/>
    <dgm:cxn modelId="{0224431F-9619-4CC0-84E1-707427A4B9F9}" type="presParOf" srcId="{F9903700-D2D1-4540-A78F-8EFF016E43D4}" destId="{B74D6E10-0773-4733-AD1E-F310A15B1760}" srcOrd="3" destOrd="0" presId="urn:microsoft.com/office/officeart/2008/layout/VerticalCurvedList"/>
    <dgm:cxn modelId="{83AB42E5-D314-40B8-A8FA-6935D961C8BB}" type="presParOf" srcId="{F9903700-D2D1-4540-A78F-8EFF016E43D4}" destId="{51F991F2-012D-4E03-8A95-40A5403D79B3}" srcOrd="4" destOrd="0" presId="urn:microsoft.com/office/officeart/2008/layout/VerticalCurvedList"/>
    <dgm:cxn modelId="{CD6593EA-B3CB-43BF-9236-846EA094DD48}" type="presParOf" srcId="{51F991F2-012D-4E03-8A95-40A5403D79B3}" destId="{799926A3-9156-4A05-AEDC-F52C8395C878}" srcOrd="0" destOrd="0" presId="urn:microsoft.com/office/officeart/2008/layout/VerticalCurvedList"/>
    <dgm:cxn modelId="{C89995C8-010C-4E7F-95ED-3CACDACA28C0}" type="presParOf" srcId="{F9903700-D2D1-4540-A78F-8EFF016E43D4}" destId="{83CF49E2-1D2B-44B9-A4A9-DE57D8EF60D8}" srcOrd="5" destOrd="0" presId="urn:microsoft.com/office/officeart/2008/layout/VerticalCurvedList"/>
    <dgm:cxn modelId="{8A6932C9-7AE4-44EE-B140-A6BBB0AA897C}" type="presParOf" srcId="{F9903700-D2D1-4540-A78F-8EFF016E43D4}" destId="{0AA417D2-72EB-4938-9942-272A24484962}" srcOrd="6" destOrd="0" presId="urn:microsoft.com/office/officeart/2008/layout/VerticalCurvedList"/>
    <dgm:cxn modelId="{6467EA23-4973-4211-A3AD-842E026C537A}" type="presParOf" srcId="{0AA417D2-72EB-4938-9942-272A24484962}" destId="{9AB1B1BE-FADF-45F6-8C08-1257316A01E1}" srcOrd="0" destOrd="0" presId="urn:microsoft.com/office/officeart/2008/layout/VerticalCurvedList"/>
    <dgm:cxn modelId="{D3ED112E-FA43-4B86-A85F-A6B552A88210}" type="presParOf" srcId="{F9903700-D2D1-4540-A78F-8EFF016E43D4}" destId="{BD1B16DF-6950-4E12-92C0-CED23BDE8CE8}" srcOrd="7" destOrd="0" presId="urn:microsoft.com/office/officeart/2008/layout/VerticalCurvedList"/>
    <dgm:cxn modelId="{A3F56D2F-D698-4425-B32B-3B081EB0F584}" type="presParOf" srcId="{F9903700-D2D1-4540-A78F-8EFF016E43D4}" destId="{A3759C1C-4A84-4272-986A-E87BEB1D47DB}" srcOrd="8" destOrd="0" presId="urn:microsoft.com/office/officeart/2008/layout/VerticalCurvedList"/>
    <dgm:cxn modelId="{7738227D-BA86-40D4-9775-811B3CC507D4}" type="presParOf" srcId="{A3759C1C-4A84-4272-986A-E87BEB1D47DB}" destId="{9D5301AF-D08B-4C3B-9D77-94251EB6DF0D}" srcOrd="0" destOrd="0" presId="urn:microsoft.com/office/officeart/2008/layout/VerticalCurvedList"/>
    <dgm:cxn modelId="{92387078-8CEB-4C2F-BECC-9C1B881C3430}" type="presParOf" srcId="{F9903700-D2D1-4540-A78F-8EFF016E43D4}" destId="{05EB0880-AEC9-48B6-936C-3DC3B8BB31F0}" srcOrd="9" destOrd="0" presId="urn:microsoft.com/office/officeart/2008/layout/VerticalCurvedList"/>
    <dgm:cxn modelId="{27B833F2-C1F2-4157-ADBF-45B3D26FBB3B}" type="presParOf" srcId="{F9903700-D2D1-4540-A78F-8EFF016E43D4}" destId="{338E6093-7425-4649-8199-BDFB637C31F6}" srcOrd="10" destOrd="0" presId="urn:microsoft.com/office/officeart/2008/layout/VerticalCurvedList"/>
    <dgm:cxn modelId="{68CDA526-22AA-4967-9D14-AB6E6B5E1285}" type="presParOf" srcId="{338E6093-7425-4649-8199-BDFB637C31F6}" destId="{8C9DB7DE-2FBF-4ADB-B9A0-94794D70E748}" srcOrd="0" destOrd="0" presId="urn:microsoft.com/office/officeart/2008/layout/VerticalCurvedList"/>
    <dgm:cxn modelId="{6C3572DF-A5D4-4EF8-BE03-40939299BB95}" type="presParOf" srcId="{F9903700-D2D1-4540-A78F-8EFF016E43D4}" destId="{E62C409E-4BD5-47D1-82CC-C4B3EC396C3E}" srcOrd="11" destOrd="0" presId="urn:microsoft.com/office/officeart/2008/layout/VerticalCurvedList"/>
    <dgm:cxn modelId="{F64AC853-AC42-45A1-84CF-CB2D0DE49C30}" type="presParOf" srcId="{F9903700-D2D1-4540-A78F-8EFF016E43D4}" destId="{5B7A6EF5-A94A-4F47-9189-2D60D7234498}" srcOrd="12" destOrd="0" presId="urn:microsoft.com/office/officeart/2008/layout/VerticalCurvedList"/>
    <dgm:cxn modelId="{1542F5C1-BD60-47BF-958D-2F5BC0CCA69F}" type="presParOf" srcId="{5B7A6EF5-A94A-4F47-9189-2D60D7234498}" destId="{C376E9B0-EC34-4756-B64D-2D8BD419D9EA}" srcOrd="0" destOrd="0" presId="urn:microsoft.com/office/officeart/2008/layout/VerticalCurvedList"/>
    <dgm:cxn modelId="{40726E31-984B-4465-92C7-FB1F41DCBA6F}" type="presParOf" srcId="{F9903700-D2D1-4540-A78F-8EFF016E43D4}" destId="{3A414954-A9C2-4629-AAE1-CA06CA5C01B3}" srcOrd="13" destOrd="0" presId="urn:microsoft.com/office/officeart/2008/layout/VerticalCurvedList"/>
    <dgm:cxn modelId="{AD0667DC-1370-4E5A-9CEB-70D0874EC9EE}" type="presParOf" srcId="{F9903700-D2D1-4540-A78F-8EFF016E43D4}" destId="{0D23F4C4-C182-43B0-915D-24032F9C1003}" srcOrd="14" destOrd="0" presId="urn:microsoft.com/office/officeart/2008/layout/VerticalCurvedList"/>
    <dgm:cxn modelId="{29916A67-3E8C-4140-A74F-2E9F1B3C2F6F}"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768E2927-7A6C-48DB-961D-3237AFAE9ECE}" type="presOf" srcId="{3EF04585-AAFE-4470-9B4D-F9C05DFE6133}" destId="{E34176C8-D106-4023-A4AF-D90E90A272CB}"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E778B57A-BC79-47D1-BD2E-700008C3017C}" type="presOf" srcId="{20F2D8CC-C43C-46EB-AA9B-96DFA814D15D}" destId="{861F844E-0FAC-4522-BF86-0E15CAC1BAD0}"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8E3561A4-E7E5-483A-95A4-8C1815B7688D}" type="presOf" srcId="{726FD7D5-F750-47BE-850B-BDDC1C263890}" destId="{5B985907-A555-4258-8F23-E065600B3E91}"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616EADB4-65D9-4809-B25A-BCE0E7EF740E}" srcId="{726FD7D5-F750-47BE-850B-BDDC1C263890}" destId="{3EF04585-AAFE-4470-9B4D-F9C05DFE6133}" srcOrd="1" destOrd="0" parTransId="{C8B8D5A0-B0F4-43E7-BD5D-CC5731AFAAE0}" sibTransId="{D4A75369-5D3D-4721-8B9B-915046716153}"/>
    <dgm:cxn modelId="{A13AABC6-3735-4528-A129-B40FFCF3D72D}" type="presOf" srcId="{0CF89FA3-0549-4600-B41A-A06CCA102969}" destId="{5CABBCB1-59A6-4C96-8BF9-035C150E78BA}" srcOrd="0" destOrd="0" presId="urn:microsoft.com/office/officeart/2005/8/layout/default"/>
    <dgm:cxn modelId="{D2A10AD6-85C3-4A11-8568-8BF8489459E1}" type="presOf" srcId="{4FFF36B2-A006-4DAF-BE03-7DC6C87E558F}" destId="{F919B29A-5361-4CC6-8C07-B734C482A75F}" srcOrd="0" destOrd="0" presId="urn:microsoft.com/office/officeart/2005/8/layout/default"/>
    <dgm:cxn modelId="{CF6FE7FB-AA32-41C8-8C4B-CD51A86F1BFF}" type="presOf" srcId="{D51788C1-9078-467E-B21C-200047E04D2B}" destId="{E68A626F-A370-486F-964E-F930DA88968C}" srcOrd="0" destOrd="0" presId="urn:microsoft.com/office/officeart/2005/8/layout/default"/>
    <dgm:cxn modelId="{9523F2C3-971D-4D7E-BBE3-2F8D92312E76}" type="presParOf" srcId="{5B985907-A555-4258-8F23-E065600B3E91}" destId="{E68A626F-A370-486F-964E-F930DA88968C}" srcOrd="0" destOrd="0" presId="urn:microsoft.com/office/officeart/2005/8/layout/default"/>
    <dgm:cxn modelId="{BE59602F-453E-421D-A313-1807A0C92E15}" type="presParOf" srcId="{5B985907-A555-4258-8F23-E065600B3E91}" destId="{B695D51D-40B9-4C8D-914F-B599F808F614}" srcOrd="1" destOrd="0" presId="urn:microsoft.com/office/officeart/2005/8/layout/default"/>
    <dgm:cxn modelId="{AD594FD2-369E-4781-8F59-5EF9A91A46EA}" type="presParOf" srcId="{5B985907-A555-4258-8F23-E065600B3E91}" destId="{E34176C8-D106-4023-A4AF-D90E90A272CB}" srcOrd="2" destOrd="0" presId="urn:microsoft.com/office/officeart/2005/8/layout/default"/>
    <dgm:cxn modelId="{C8BDF0E1-940F-4A5F-8B35-29D16DFC587A}" type="presParOf" srcId="{5B985907-A555-4258-8F23-E065600B3E91}" destId="{749A261D-0CA2-4323-A89B-F2D81BB8C3AB}" srcOrd="3" destOrd="0" presId="urn:microsoft.com/office/officeart/2005/8/layout/default"/>
    <dgm:cxn modelId="{51EBFA97-9971-401E-9932-B9066DE0F034}" type="presParOf" srcId="{5B985907-A555-4258-8F23-E065600B3E91}" destId="{F919B29A-5361-4CC6-8C07-B734C482A75F}" srcOrd="4" destOrd="0" presId="urn:microsoft.com/office/officeart/2005/8/layout/default"/>
    <dgm:cxn modelId="{31321263-35D9-4C37-8711-03DFAB887D10}" type="presParOf" srcId="{5B985907-A555-4258-8F23-E065600B3E91}" destId="{B239799A-4BD9-4CA1-916F-C198BD98032A}" srcOrd="5" destOrd="0" presId="urn:microsoft.com/office/officeart/2005/8/layout/default"/>
    <dgm:cxn modelId="{97003722-F9CB-489D-8CBF-DED0276B9B34}" type="presParOf" srcId="{5B985907-A555-4258-8F23-E065600B3E91}" destId="{5CABBCB1-59A6-4C96-8BF9-035C150E78BA}" srcOrd="6" destOrd="0" presId="urn:microsoft.com/office/officeart/2005/8/layout/default"/>
    <dgm:cxn modelId="{4BD7556E-357A-4438-BC4C-DE1C5BAE6D49}" type="presParOf" srcId="{5B985907-A555-4258-8F23-E065600B3E91}" destId="{0F751C11-8882-4F4C-A0CA-9A78628A6BDB}" srcOrd="7" destOrd="0" presId="urn:microsoft.com/office/officeart/2005/8/layout/default"/>
    <dgm:cxn modelId="{7640FBEC-5E8F-498B-9D4A-FB667B85F923}"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E1DFD1-15F3-48BA-8101-6BAB1F5C2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B29577-8FDD-4B4A-A084-5FED0AA59D2D}">
      <dgm:prSet phldrT="[Text]"/>
      <dgm:spPr/>
      <dgm:t>
        <a:bodyPr/>
        <a:lstStyle/>
        <a:p>
          <a:r>
            <a:rPr lang="en-US" dirty="0"/>
            <a:t>Theft</a:t>
          </a:r>
        </a:p>
      </dgm:t>
    </dgm:pt>
    <dgm:pt modelId="{DC679B5E-E707-412D-8C11-0DDE48DC8E18}" type="parTrans" cxnId="{D51222C4-6482-439B-8D1F-86B2EEC122D0}">
      <dgm:prSet/>
      <dgm:spPr/>
      <dgm:t>
        <a:bodyPr/>
        <a:lstStyle/>
        <a:p>
          <a:endParaRPr lang="en-US"/>
        </a:p>
      </dgm:t>
    </dgm:pt>
    <dgm:pt modelId="{45E6B809-1616-4498-88EA-8C313BCAAB4B}" type="sibTrans" cxnId="{D51222C4-6482-439B-8D1F-86B2EEC122D0}">
      <dgm:prSet/>
      <dgm:spPr/>
      <dgm:t>
        <a:bodyPr/>
        <a:lstStyle/>
        <a:p>
          <a:endParaRPr lang="en-US"/>
        </a:p>
      </dgm:t>
    </dgm:pt>
    <dgm:pt modelId="{F2EAC3B1-F456-4945-B813-985FBAD0FFB2}">
      <dgm:prSet phldrT="[Text]"/>
      <dgm:spPr/>
      <dgm:t>
        <a:bodyPr/>
        <a:lstStyle/>
        <a:p>
          <a:r>
            <a:rPr lang="en-US" dirty="0"/>
            <a:t>Taking money or personal property</a:t>
          </a:r>
        </a:p>
      </dgm:t>
    </dgm:pt>
    <dgm:pt modelId="{2D4526AF-599D-4E5A-9961-7E47A0E5F838}" type="parTrans" cxnId="{FEAAD162-8D3F-40FE-A70D-2A45611527B3}">
      <dgm:prSet/>
      <dgm:spPr/>
      <dgm:t>
        <a:bodyPr/>
        <a:lstStyle/>
        <a:p>
          <a:endParaRPr lang="en-US"/>
        </a:p>
      </dgm:t>
    </dgm:pt>
    <dgm:pt modelId="{137EB5BA-362E-4E9E-89AE-C4FF3C5E1701}" type="sibTrans" cxnId="{FEAAD162-8D3F-40FE-A70D-2A45611527B3}">
      <dgm:prSet/>
      <dgm:spPr/>
      <dgm:t>
        <a:bodyPr/>
        <a:lstStyle/>
        <a:p>
          <a:endParaRPr lang="en-US"/>
        </a:p>
      </dgm:t>
    </dgm:pt>
    <dgm:pt modelId="{9D881FCD-F84F-4902-8ADA-B7913837634D}">
      <dgm:prSet phldrT="[Text]"/>
      <dgm:spPr/>
      <dgm:t>
        <a:bodyPr/>
        <a:lstStyle/>
        <a:p>
          <a:r>
            <a:rPr lang="en-US" dirty="0"/>
            <a:t>Identify Theft</a:t>
          </a:r>
        </a:p>
      </dgm:t>
    </dgm:pt>
    <dgm:pt modelId="{7B4179E3-DE1E-4C24-95E7-6BC6BD62BEDD}" type="parTrans" cxnId="{64F8C0E6-B3F6-40B6-A0AB-4EFDD8701B6B}">
      <dgm:prSet/>
      <dgm:spPr/>
      <dgm:t>
        <a:bodyPr/>
        <a:lstStyle/>
        <a:p>
          <a:endParaRPr lang="en-US"/>
        </a:p>
      </dgm:t>
    </dgm:pt>
    <dgm:pt modelId="{7C3E20AC-80FC-46C3-B4B3-815066ECCB3C}" type="sibTrans" cxnId="{64F8C0E6-B3F6-40B6-A0AB-4EFDD8701B6B}">
      <dgm:prSet/>
      <dgm:spPr/>
      <dgm:t>
        <a:bodyPr/>
        <a:lstStyle/>
        <a:p>
          <a:endParaRPr lang="en-US"/>
        </a:p>
      </dgm:t>
    </dgm:pt>
    <dgm:pt modelId="{B1152C12-A6EA-4728-8BFF-ADBAC6BCF94A}">
      <dgm:prSet phldrT="[Text]"/>
      <dgm:spPr/>
      <dgm:t>
        <a:bodyPr/>
        <a:lstStyle/>
        <a:p>
          <a:r>
            <a:rPr lang="en-US" dirty="0"/>
            <a:t>Illegal access to and use of personal or financial information (name, SSN, DOB, credit card/bank account numbers)</a:t>
          </a:r>
        </a:p>
      </dgm:t>
    </dgm:pt>
    <dgm:pt modelId="{4876219C-80D7-4435-A208-C3B810BBB73A}" type="parTrans" cxnId="{FB878FC7-5CF8-4798-8FF0-95DAE15CDFF6}">
      <dgm:prSet/>
      <dgm:spPr/>
      <dgm:t>
        <a:bodyPr/>
        <a:lstStyle/>
        <a:p>
          <a:endParaRPr lang="en-US"/>
        </a:p>
      </dgm:t>
    </dgm:pt>
    <dgm:pt modelId="{26E34D28-F0FE-4839-8B14-2CEF347FB935}" type="sibTrans" cxnId="{FB878FC7-5CF8-4798-8FF0-95DAE15CDFF6}">
      <dgm:prSet/>
      <dgm:spPr/>
      <dgm:t>
        <a:bodyPr/>
        <a:lstStyle/>
        <a:p>
          <a:endParaRPr lang="en-US"/>
        </a:p>
      </dgm:t>
    </dgm:pt>
    <dgm:pt modelId="{72154A90-D5B7-4219-8E82-54DCD00921E2}">
      <dgm:prSet phldrT="[Text]"/>
      <dgm:spPr/>
      <dgm:t>
        <a:bodyPr/>
        <a:lstStyle/>
        <a:p>
          <a:r>
            <a:rPr lang="en-US" dirty="0"/>
            <a:t>Fraud</a:t>
          </a:r>
        </a:p>
      </dgm:t>
    </dgm:pt>
    <dgm:pt modelId="{7B19713A-DA8B-494C-9668-2E7A1DCE84F2}" type="parTrans" cxnId="{5DAEBF11-557D-4ED2-BB28-FBE11B0B8A38}">
      <dgm:prSet/>
      <dgm:spPr/>
      <dgm:t>
        <a:bodyPr/>
        <a:lstStyle/>
        <a:p>
          <a:endParaRPr lang="en-US"/>
        </a:p>
      </dgm:t>
    </dgm:pt>
    <dgm:pt modelId="{E94DF0CB-FFAC-4F36-AB80-660A3FA132C2}" type="sibTrans" cxnId="{5DAEBF11-557D-4ED2-BB28-FBE11B0B8A38}">
      <dgm:prSet/>
      <dgm:spPr/>
      <dgm:t>
        <a:bodyPr/>
        <a:lstStyle/>
        <a:p>
          <a:endParaRPr lang="en-US"/>
        </a:p>
      </dgm:t>
    </dgm:pt>
    <dgm:pt modelId="{EEA0FBDC-62E3-44DF-A588-7BA84B2C448E}">
      <dgm:prSet phldrT="[Text]"/>
      <dgm:spPr/>
      <dgm:t>
        <a:bodyPr/>
        <a:lstStyle/>
        <a:p>
          <a:r>
            <a:rPr lang="en-US" dirty="0"/>
            <a:t>Acts of deception or misrepresentation</a:t>
          </a:r>
        </a:p>
      </dgm:t>
    </dgm:pt>
    <dgm:pt modelId="{9E84F669-3871-4324-9A4F-8E3B0AB6A3CC}" type="parTrans" cxnId="{4027853F-1B08-4BCB-BB18-B69DB10F280E}">
      <dgm:prSet/>
      <dgm:spPr/>
      <dgm:t>
        <a:bodyPr/>
        <a:lstStyle/>
        <a:p>
          <a:endParaRPr lang="en-US"/>
        </a:p>
      </dgm:t>
    </dgm:pt>
    <dgm:pt modelId="{D281B5BA-86C9-4F77-A3E8-EC710E510F76}" type="sibTrans" cxnId="{4027853F-1B08-4BCB-BB18-B69DB10F280E}">
      <dgm:prSet/>
      <dgm:spPr/>
      <dgm:t>
        <a:bodyPr/>
        <a:lstStyle/>
        <a:p>
          <a:endParaRPr lang="en-US"/>
        </a:p>
      </dgm:t>
    </dgm:pt>
    <dgm:pt modelId="{C4BD5AE6-8FF9-4FAF-8138-EBC92000E92B}">
      <dgm:prSet phldrT="[Text]"/>
      <dgm:spPr/>
      <dgm:t>
        <a:bodyPr/>
        <a:lstStyle/>
        <a:p>
          <a:r>
            <a:rPr lang="en-US" dirty="0"/>
            <a:t>Falsification of documents, forgeries, check fraud, investment fraud, mortgage fraud, insurance fraud</a:t>
          </a:r>
        </a:p>
      </dgm:t>
    </dgm:pt>
    <dgm:pt modelId="{EA14EEA2-F5F4-4060-8028-1129F38027E2}" type="parTrans" cxnId="{35137503-E95E-4A99-BDF2-4B6EAB50C6D1}">
      <dgm:prSet/>
      <dgm:spPr/>
      <dgm:t>
        <a:bodyPr/>
        <a:lstStyle/>
        <a:p>
          <a:endParaRPr lang="en-US"/>
        </a:p>
      </dgm:t>
    </dgm:pt>
    <dgm:pt modelId="{ABBFD28A-C272-42F6-9C75-201BFF9B0B57}" type="sibTrans" cxnId="{35137503-E95E-4A99-BDF2-4B6EAB50C6D1}">
      <dgm:prSet/>
      <dgm:spPr/>
      <dgm:t>
        <a:bodyPr/>
        <a:lstStyle/>
        <a:p>
          <a:endParaRPr lang="en-US"/>
        </a:p>
      </dgm:t>
    </dgm:pt>
    <dgm:pt modelId="{8D66F877-4EE6-40E5-ACBB-EEB6B694E30B}">
      <dgm:prSet phldrT="[Text]"/>
      <dgm:spPr/>
      <dgm:t>
        <a:bodyPr/>
        <a:lstStyle/>
        <a:p>
          <a:r>
            <a:rPr lang="en-US" dirty="0"/>
            <a:t>Marketing/Lottery Scams</a:t>
          </a:r>
        </a:p>
      </dgm:t>
    </dgm:pt>
    <dgm:pt modelId="{CB25F637-6269-4641-992C-FA193C4121D6}" type="parTrans" cxnId="{AA43F411-AE1B-47B9-B280-AF3E98FD55C1}">
      <dgm:prSet/>
      <dgm:spPr/>
      <dgm:t>
        <a:bodyPr/>
        <a:lstStyle/>
        <a:p>
          <a:endParaRPr lang="en-US"/>
        </a:p>
      </dgm:t>
    </dgm:pt>
    <dgm:pt modelId="{C7F1A84E-5D68-4CC6-BBB2-D932EA7C174D}" type="sibTrans" cxnId="{AA43F411-AE1B-47B9-B280-AF3E98FD55C1}">
      <dgm:prSet/>
      <dgm:spPr/>
      <dgm:t>
        <a:bodyPr/>
        <a:lstStyle/>
        <a:p>
          <a:endParaRPr lang="en-US"/>
        </a:p>
      </dgm:t>
    </dgm:pt>
    <dgm:pt modelId="{D00C5F03-6134-466A-AF72-71364522186A}">
      <dgm:prSet phldrT="[Text]"/>
      <dgm:spPr/>
      <dgm:t>
        <a:bodyPr/>
        <a:lstStyle/>
        <a:p>
          <a:r>
            <a:rPr lang="en-US" dirty="0"/>
            <a:t>False promises of cash, services, or goods in exchange for fees, donations, or personal information </a:t>
          </a:r>
        </a:p>
      </dgm:t>
    </dgm:pt>
    <dgm:pt modelId="{D9D53509-C919-4858-8019-5359BE9D7E04}" type="parTrans" cxnId="{56468539-C17B-480D-AD7B-8A23A5B26EAD}">
      <dgm:prSet/>
      <dgm:spPr/>
      <dgm:t>
        <a:bodyPr/>
        <a:lstStyle/>
        <a:p>
          <a:endParaRPr lang="en-US"/>
        </a:p>
      </dgm:t>
    </dgm:pt>
    <dgm:pt modelId="{0E3B1C66-EBC1-4C15-8D68-6AFEC074C67F}" type="sibTrans" cxnId="{56468539-C17B-480D-AD7B-8A23A5B26EAD}">
      <dgm:prSet/>
      <dgm:spPr/>
      <dgm:t>
        <a:bodyPr/>
        <a:lstStyle/>
        <a:p>
          <a:endParaRPr lang="en-US"/>
        </a:p>
      </dgm:t>
    </dgm:pt>
    <dgm:pt modelId="{6DD24148-0031-46FE-8301-FCD6D4B0AE7F}">
      <dgm:prSet phldrT="[Text]"/>
      <dgm:spPr/>
      <dgm:t>
        <a:bodyPr/>
        <a:lstStyle/>
        <a:p>
          <a:r>
            <a:rPr lang="en-US" dirty="0"/>
            <a:t>Phone, e-mail, mail, ads, or in-person</a:t>
          </a:r>
        </a:p>
      </dgm:t>
    </dgm:pt>
    <dgm:pt modelId="{B96B623E-3AEE-4637-93C2-E3A4EB58DC90}" type="parTrans" cxnId="{F1C66575-1080-476C-BBFD-961F4B865D0D}">
      <dgm:prSet/>
      <dgm:spPr/>
      <dgm:t>
        <a:bodyPr/>
        <a:lstStyle/>
        <a:p>
          <a:endParaRPr lang="en-US"/>
        </a:p>
      </dgm:t>
    </dgm:pt>
    <dgm:pt modelId="{62498D24-188D-4494-931D-C66313C56C7B}" type="sibTrans" cxnId="{F1C66575-1080-476C-BBFD-961F4B865D0D}">
      <dgm:prSet/>
      <dgm:spPr/>
      <dgm:t>
        <a:bodyPr/>
        <a:lstStyle/>
        <a:p>
          <a:endParaRPr lang="en-US"/>
        </a:p>
      </dgm:t>
    </dgm:pt>
    <dgm:pt modelId="{8A3D712C-1E76-437F-BB26-A3F6EE5E4DFF}" type="pres">
      <dgm:prSet presAssocID="{CFE1DFD1-15F3-48BA-8101-6BAB1F5C2CCE}" presName="linear" presStyleCnt="0">
        <dgm:presLayoutVars>
          <dgm:animLvl val="lvl"/>
          <dgm:resizeHandles val="exact"/>
        </dgm:presLayoutVars>
      </dgm:prSet>
      <dgm:spPr/>
    </dgm:pt>
    <dgm:pt modelId="{36E5D960-5303-4FA5-8ECD-BEF5A36381CA}" type="pres">
      <dgm:prSet presAssocID="{94B29577-8FDD-4B4A-A084-5FED0AA59D2D}" presName="parentText" presStyleLbl="node1" presStyleIdx="0" presStyleCnt="4">
        <dgm:presLayoutVars>
          <dgm:chMax val="0"/>
          <dgm:bulletEnabled val="1"/>
        </dgm:presLayoutVars>
      </dgm:prSet>
      <dgm:spPr/>
    </dgm:pt>
    <dgm:pt modelId="{85366F47-9580-4137-9A42-C601ACFCB70D}" type="pres">
      <dgm:prSet presAssocID="{94B29577-8FDD-4B4A-A084-5FED0AA59D2D}" presName="childText" presStyleLbl="revTx" presStyleIdx="0" presStyleCnt="4">
        <dgm:presLayoutVars>
          <dgm:bulletEnabled val="1"/>
        </dgm:presLayoutVars>
      </dgm:prSet>
      <dgm:spPr/>
    </dgm:pt>
    <dgm:pt modelId="{973EE872-0FDF-4A4D-93B8-FC0466795E52}" type="pres">
      <dgm:prSet presAssocID="{72154A90-D5B7-4219-8E82-54DCD00921E2}" presName="parentText" presStyleLbl="node1" presStyleIdx="1" presStyleCnt="4">
        <dgm:presLayoutVars>
          <dgm:chMax val="0"/>
          <dgm:bulletEnabled val="1"/>
        </dgm:presLayoutVars>
      </dgm:prSet>
      <dgm:spPr/>
    </dgm:pt>
    <dgm:pt modelId="{071409F0-B600-4107-A69A-73875471FDDA}" type="pres">
      <dgm:prSet presAssocID="{72154A90-D5B7-4219-8E82-54DCD00921E2}" presName="childText" presStyleLbl="revTx" presStyleIdx="1" presStyleCnt="4">
        <dgm:presLayoutVars>
          <dgm:bulletEnabled val="1"/>
        </dgm:presLayoutVars>
      </dgm:prSet>
      <dgm:spPr/>
    </dgm:pt>
    <dgm:pt modelId="{C5B89F35-2990-4AF8-A8CB-787923DD8007}" type="pres">
      <dgm:prSet presAssocID="{9D881FCD-F84F-4902-8ADA-B7913837634D}" presName="parentText" presStyleLbl="node1" presStyleIdx="2" presStyleCnt="4">
        <dgm:presLayoutVars>
          <dgm:chMax val="0"/>
          <dgm:bulletEnabled val="1"/>
        </dgm:presLayoutVars>
      </dgm:prSet>
      <dgm:spPr/>
    </dgm:pt>
    <dgm:pt modelId="{801C3E12-1B4A-40DE-B419-466E94487D8F}" type="pres">
      <dgm:prSet presAssocID="{9D881FCD-F84F-4902-8ADA-B7913837634D}" presName="childText" presStyleLbl="revTx" presStyleIdx="2" presStyleCnt="4">
        <dgm:presLayoutVars>
          <dgm:bulletEnabled val="1"/>
        </dgm:presLayoutVars>
      </dgm:prSet>
      <dgm:spPr/>
    </dgm:pt>
    <dgm:pt modelId="{2F629477-89D3-42B6-B33D-D41676DC8649}" type="pres">
      <dgm:prSet presAssocID="{8D66F877-4EE6-40E5-ACBB-EEB6B694E30B}" presName="parentText" presStyleLbl="node1" presStyleIdx="3" presStyleCnt="4">
        <dgm:presLayoutVars>
          <dgm:chMax val="0"/>
          <dgm:bulletEnabled val="1"/>
        </dgm:presLayoutVars>
      </dgm:prSet>
      <dgm:spPr/>
    </dgm:pt>
    <dgm:pt modelId="{FF081F2E-4CE8-4587-B120-CF16D244CFA4}" type="pres">
      <dgm:prSet presAssocID="{8D66F877-4EE6-40E5-ACBB-EEB6B694E30B}" presName="childText" presStyleLbl="revTx" presStyleIdx="3" presStyleCnt="4">
        <dgm:presLayoutVars>
          <dgm:bulletEnabled val="1"/>
        </dgm:presLayoutVars>
      </dgm:prSet>
      <dgm:spPr/>
    </dgm:pt>
  </dgm:ptLst>
  <dgm:cxnLst>
    <dgm:cxn modelId="{35137503-E95E-4A99-BDF2-4B6EAB50C6D1}" srcId="{72154A90-D5B7-4219-8E82-54DCD00921E2}" destId="{C4BD5AE6-8FF9-4FAF-8138-EBC92000E92B}" srcOrd="1" destOrd="0" parTransId="{EA14EEA2-F5F4-4060-8028-1129F38027E2}" sibTransId="{ABBFD28A-C272-42F6-9C75-201BFF9B0B57}"/>
    <dgm:cxn modelId="{99DF790E-90E9-4099-AB5E-A43682760CCF}" type="presOf" srcId="{9D881FCD-F84F-4902-8ADA-B7913837634D}" destId="{C5B89F35-2990-4AF8-A8CB-787923DD8007}" srcOrd="0" destOrd="0" presId="urn:microsoft.com/office/officeart/2005/8/layout/vList2"/>
    <dgm:cxn modelId="{5DAEBF11-557D-4ED2-BB28-FBE11B0B8A38}" srcId="{CFE1DFD1-15F3-48BA-8101-6BAB1F5C2CCE}" destId="{72154A90-D5B7-4219-8E82-54DCD00921E2}" srcOrd="1" destOrd="0" parTransId="{7B19713A-DA8B-494C-9668-2E7A1DCE84F2}" sibTransId="{E94DF0CB-FFAC-4F36-AB80-660A3FA132C2}"/>
    <dgm:cxn modelId="{AA43F411-AE1B-47B9-B280-AF3E98FD55C1}" srcId="{CFE1DFD1-15F3-48BA-8101-6BAB1F5C2CCE}" destId="{8D66F877-4EE6-40E5-ACBB-EEB6B694E30B}" srcOrd="3" destOrd="0" parTransId="{CB25F637-6269-4641-992C-FA193C4121D6}" sibTransId="{C7F1A84E-5D68-4CC6-BBB2-D932EA7C174D}"/>
    <dgm:cxn modelId="{745F4927-98E5-4B81-A266-3FCF697D94D9}" type="presOf" srcId="{B1152C12-A6EA-4728-8BFF-ADBAC6BCF94A}" destId="{801C3E12-1B4A-40DE-B419-466E94487D8F}" srcOrd="0" destOrd="0" presId="urn:microsoft.com/office/officeart/2005/8/layout/vList2"/>
    <dgm:cxn modelId="{56468539-C17B-480D-AD7B-8A23A5B26EAD}" srcId="{8D66F877-4EE6-40E5-ACBB-EEB6B694E30B}" destId="{D00C5F03-6134-466A-AF72-71364522186A}" srcOrd="0" destOrd="0" parTransId="{D9D53509-C919-4858-8019-5359BE9D7E04}" sibTransId="{0E3B1C66-EBC1-4C15-8D68-6AFEC074C67F}"/>
    <dgm:cxn modelId="{4027853F-1B08-4BCB-BB18-B69DB10F280E}" srcId="{72154A90-D5B7-4219-8E82-54DCD00921E2}" destId="{EEA0FBDC-62E3-44DF-A588-7BA84B2C448E}" srcOrd="0" destOrd="0" parTransId="{9E84F669-3871-4324-9A4F-8E3B0AB6A3CC}" sibTransId="{D281B5BA-86C9-4F77-A3E8-EC710E510F76}"/>
    <dgm:cxn modelId="{891A4E60-A53D-4055-88F3-9696CF62B7E4}" type="presOf" srcId="{EEA0FBDC-62E3-44DF-A588-7BA84B2C448E}" destId="{071409F0-B600-4107-A69A-73875471FDDA}" srcOrd="0" destOrd="0" presId="urn:microsoft.com/office/officeart/2005/8/layout/vList2"/>
    <dgm:cxn modelId="{FEAAD162-8D3F-40FE-A70D-2A45611527B3}" srcId="{94B29577-8FDD-4B4A-A084-5FED0AA59D2D}" destId="{F2EAC3B1-F456-4945-B813-985FBAD0FFB2}" srcOrd="0" destOrd="0" parTransId="{2D4526AF-599D-4E5A-9961-7E47A0E5F838}" sibTransId="{137EB5BA-362E-4E9E-89AE-C4FF3C5E1701}"/>
    <dgm:cxn modelId="{99CE3364-110E-4E7C-B837-1DFEEBDF9F1A}" type="presOf" srcId="{F2EAC3B1-F456-4945-B813-985FBAD0FFB2}" destId="{85366F47-9580-4137-9A42-C601ACFCB70D}" srcOrd="0" destOrd="0" presId="urn:microsoft.com/office/officeart/2005/8/layout/vList2"/>
    <dgm:cxn modelId="{E0E61453-3D3E-4AE2-9BA6-E70A3E51716B}" type="presOf" srcId="{8D66F877-4EE6-40E5-ACBB-EEB6B694E30B}" destId="{2F629477-89D3-42B6-B33D-D41676DC8649}" srcOrd="0" destOrd="0" presId="urn:microsoft.com/office/officeart/2005/8/layout/vList2"/>
    <dgm:cxn modelId="{46839253-F8F7-42BA-8D61-4CC12345223A}" type="presOf" srcId="{94B29577-8FDD-4B4A-A084-5FED0AA59D2D}" destId="{36E5D960-5303-4FA5-8ECD-BEF5A36381CA}" srcOrd="0" destOrd="0" presId="urn:microsoft.com/office/officeart/2005/8/layout/vList2"/>
    <dgm:cxn modelId="{F1C66575-1080-476C-BBFD-961F4B865D0D}" srcId="{8D66F877-4EE6-40E5-ACBB-EEB6B694E30B}" destId="{6DD24148-0031-46FE-8301-FCD6D4B0AE7F}" srcOrd="1" destOrd="0" parTransId="{B96B623E-3AEE-4637-93C2-E3A4EB58DC90}" sibTransId="{62498D24-188D-4494-931D-C66313C56C7B}"/>
    <dgm:cxn modelId="{43D2D390-F046-49D1-8790-5F8434547047}" type="presOf" srcId="{D00C5F03-6134-466A-AF72-71364522186A}" destId="{FF081F2E-4CE8-4587-B120-CF16D244CFA4}" srcOrd="0" destOrd="0" presId="urn:microsoft.com/office/officeart/2005/8/layout/vList2"/>
    <dgm:cxn modelId="{0C27E1A8-AF7A-44E2-ADF0-1280A94FE15D}" type="presOf" srcId="{6DD24148-0031-46FE-8301-FCD6D4B0AE7F}" destId="{FF081F2E-4CE8-4587-B120-CF16D244CFA4}" srcOrd="0" destOrd="1" presId="urn:microsoft.com/office/officeart/2005/8/layout/vList2"/>
    <dgm:cxn modelId="{B44972B5-0916-4FAB-B7E2-ECEE3A9EEDCA}" type="presOf" srcId="{C4BD5AE6-8FF9-4FAF-8138-EBC92000E92B}" destId="{071409F0-B600-4107-A69A-73875471FDDA}" srcOrd="0" destOrd="1" presId="urn:microsoft.com/office/officeart/2005/8/layout/vList2"/>
    <dgm:cxn modelId="{D51222C4-6482-439B-8D1F-86B2EEC122D0}" srcId="{CFE1DFD1-15F3-48BA-8101-6BAB1F5C2CCE}" destId="{94B29577-8FDD-4B4A-A084-5FED0AA59D2D}" srcOrd="0" destOrd="0" parTransId="{DC679B5E-E707-412D-8C11-0DDE48DC8E18}" sibTransId="{45E6B809-1616-4498-88EA-8C313BCAAB4B}"/>
    <dgm:cxn modelId="{FB878FC7-5CF8-4798-8FF0-95DAE15CDFF6}" srcId="{9D881FCD-F84F-4902-8ADA-B7913837634D}" destId="{B1152C12-A6EA-4728-8BFF-ADBAC6BCF94A}" srcOrd="0" destOrd="0" parTransId="{4876219C-80D7-4435-A208-C3B810BBB73A}" sibTransId="{26E34D28-F0FE-4839-8B14-2CEF347FB935}"/>
    <dgm:cxn modelId="{BBD568E2-477E-4FE2-BD13-EC0631575335}" type="presOf" srcId="{CFE1DFD1-15F3-48BA-8101-6BAB1F5C2CCE}" destId="{8A3D712C-1E76-437F-BB26-A3F6EE5E4DFF}" srcOrd="0" destOrd="0" presId="urn:microsoft.com/office/officeart/2005/8/layout/vList2"/>
    <dgm:cxn modelId="{9E4C8EE5-38F1-42E4-9C18-BDC52C7C0B29}" type="presOf" srcId="{72154A90-D5B7-4219-8E82-54DCD00921E2}" destId="{973EE872-0FDF-4A4D-93B8-FC0466795E52}" srcOrd="0" destOrd="0" presId="urn:microsoft.com/office/officeart/2005/8/layout/vList2"/>
    <dgm:cxn modelId="{64F8C0E6-B3F6-40B6-A0AB-4EFDD8701B6B}" srcId="{CFE1DFD1-15F3-48BA-8101-6BAB1F5C2CCE}" destId="{9D881FCD-F84F-4902-8ADA-B7913837634D}" srcOrd="2" destOrd="0" parTransId="{7B4179E3-DE1E-4C24-95E7-6BC6BD62BEDD}" sibTransId="{7C3E20AC-80FC-46C3-B4B3-815066ECCB3C}"/>
    <dgm:cxn modelId="{95C9A019-3241-41B0-A016-1F895A7783D8}" type="presParOf" srcId="{8A3D712C-1E76-437F-BB26-A3F6EE5E4DFF}" destId="{36E5D960-5303-4FA5-8ECD-BEF5A36381CA}" srcOrd="0" destOrd="0" presId="urn:microsoft.com/office/officeart/2005/8/layout/vList2"/>
    <dgm:cxn modelId="{E620E857-15C7-4F8F-8B26-B39C40975FE8}" type="presParOf" srcId="{8A3D712C-1E76-437F-BB26-A3F6EE5E4DFF}" destId="{85366F47-9580-4137-9A42-C601ACFCB70D}" srcOrd="1" destOrd="0" presId="urn:microsoft.com/office/officeart/2005/8/layout/vList2"/>
    <dgm:cxn modelId="{C35B27E6-2190-4FCE-8BE2-C3DA0C0B37BC}" type="presParOf" srcId="{8A3D712C-1E76-437F-BB26-A3F6EE5E4DFF}" destId="{973EE872-0FDF-4A4D-93B8-FC0466795E52}" srcOrd="2" destOrd="0" presId="urn:microsoft.com/office/officeart/2005/8/layout/vList2"/>
    <dgm:cxn modelId="{AF0434F6-6777-4C08-BA0A-6C40E7010AA3}" type="presParOf" srcId="{8A3D712C-1E76-437F-BB26-A3F6EE5E4DFF}" destId="{071409F0-B600-4107-A69A-73875471FDDA}" srcOrd="3" destOrd="0" presId="urn:microsoft.com/office/officeart/2005/8/layout/vList2"/>
    <dgm:cxn modelId="{171AFE85-3917-4353-A4E7-84DF19C1D3C8}" type="presParOf" srcId="{8A3D712C-1E76-437F-BB26-A3F6EE5E4DFF}" destId="{C5B89F35-2990-4AF8-A8CB-787923DD8007}" srcOrd="4" destOrd="0" presId="urn:microsoft.com/office/officeart/2005/8/layout/vList2"/>
    <dgm:cxn modelId="{9D854BD4-96CC-4B89-947D-A313F0279A96}" type="presParOf" srcId="{8A3D712C-1E76-437F-BB26-A3F6EE5E4DFF}" destId="{801C3E12-1B4A-40DE-B419-466E94487D8F}" srcOrd="5" destOrd="0" presId="urn:microsoft.com/office/officeart/2005/8/layout/vList2"/>
    <dgm:cxn modelId="{5762191A-6C4D-4E01-A786-FF0FF1BE77C2}" type="presParOf" srcId="{8A3D712C-1E76-437F-BB26-A3F6EE5E4DFF}" destId="{2F629477-89D3-42B6-B33D-D41676DC8649}" srcOrd="6" destOrd="0" presId="urn:microsoft.com/office/officeart/2005/8/layout/vList2"/>
    <dgm:cxn modelId="{D417EDBB-9C42-4D2B-A020-DD01A67464DE}" type="presParOf" srcId="{8A3D712C-1E76-437F-BB26-A3F6EE5E4DFF}" destId="{FF081F2E-4CE8-4587-B120-CF16D244CFA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599315-E11B-4BA8-A9E9-B1E4020587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5FFF702-98CB-4616-A72D-FFFD5E0D244B}">
      <dgm:prSet phldrT="[Text]"/>
      <dgm:spPr/>
      <dgm:t>
        <a:bodyPr/>
        <a:lstStyle/>
        <a:p>
          <a:r>
            <a:rPr lang="en-US" dirty="0"/>
            <a:t>Missing money or property</a:t>
          </a:r>
        </a:p>
      </dgm:t>
    </dgm:pt>
    <dgm:pt modelId="{5A975BC7-0672-4BC5-B228-4E4237966613}" type="parTrans" cxnId="{CB2D5D37-0C0E-4ACF-82F8-FA9EAEA777EF}">
      <dgm:prSet/>
      <dgm:spPr/>
      <dgm:t>
        <a:bodyPr/>
        <a:lstStyle/>
        <a:p>
          <a:endParaRPr lang="en-US"/>
        </a:p>
      </dgm:t>
    </dgm:pt>
    <dgm:pt modelId="{28278C3F-D250-4D9D-919D-F315A0B57771}" type="sibTrans" cxnId="{CB2D5D37-0C0E-4ACF-82F8-FA9EAEA777EF}">
      <dgm:prSet/>
      <dgm:spPr/>
      <dgm:t>
        <a:bodyPr/>
        <a:lstStyle/>
        <a:p>
          <a:endParaRPr lang="en-US"/>
        </a:p>
      </dgm:t>
    </dgm:pt>
    <dgm:pt modelId="{BB62BCCC-6B4C-4FA5-9DA0-426024027CD6}">
      <dgm:prSet phldrT="[Text]"/>
      <dgm:spPr/>
      <dgm:t>
        <a:bodyPr/>
        <a:lstStyle/>
        <a:p>
          <a:r>
            <a:rPr lang="en-US" dirty="0"/>
            <a:t>Frequent or large “gifts” to caregivers, someone with access, new “friends”</a:t>
          </a:r>
        </a:p>
      </dgm:t>
    </dgm:pt>
    <dgm:pt modelId="{EC126B50-2812-4D4A-8E96-4943F66C7D8F}" type="parTrans" cxnId="{F6EF43EA-33DE-4C94-A965-CCCB58CB37BE}">
      <dgm:prSet/>
      <dgm:spPr/>
      <dgm:t>
        <a:bodyPr/>
        <a:lstStyle/>
        <a:p>
          <a:endParaRPr lang="en-US"/>
        </a:p>
      </dgm:t>
    </dgm:pt>
    <dgm:pt modelId="{9AF36CCB-95D4-4E03-A302-191792CB8FC9}" type="sibTrans" cxnId="{F6EF43EA-33DE-4C94-A965-CCCB58CB37BE}">
      <dgm:prSet/>
      <dgm:spPr/>
      <dgm:t>
        <a:bodyPr/>
        <a:lstStyle/>
        <a:p>
          <a:endParaRPr lang="en-US"/>
        </a:p>
      </dgm:t>
    </dgm:pt>
    <dgm:pt modelId="{BC6DA1A7-7A42-4B93-B902-0659978CCD4E}">
      <dgm:prSet phldrT="[Text]"/>
      <dgm:spPr/>
      <dgm:t>
        <a:bodyPr/>
        <a:lstStyle/>
        <a:p>
          <a:r>
            <a:rPr lang="en-US" dirty="0"/>
            <a:t>Changes to wills, life insurance policies, retirement accounts</a:t>
          </a:r>
        </a:p>
      </dgm:t>
    </dgm:pt>
    <dgm:pt modelId="{658D805E-ED25-4B0F-B9F2-D04C8C521A77}" type="parTrans" cxnId="{80EEDC25-2E38-45DD-9408-BEADFF454AAE}">
      <dgm:prSet/>
      <dgm:spPr/>
      <dgm:t>
        <a:bodyPr/>
        <a:lstStyle/>
        <a:p>
          <a:endParaRPr lang="en-US"/>
        </a:p>
      </dgm:t>
    </dgm:pt>
    <dgm:pt modelId="{4248E796-B06B-4C43-95DA-8A1B9D3274C4}" type="sibTrans" cxnId="{80EEDC25-2E38-45DD-9408-BEADFF454AAE}">
      <dgm:prSet/>
      <dgm:spPr/>
      <dgm:t>
        <a:bodyPr/>
        <a:lstStyle/>
        <a:p>
          <a:endParaRPr lang="en-US"/>
        </a:p>
      </dgm:t>
    </dgm:pt>
    <dgm:pt modelId="{7DF3E7A2-8A8D-4842-A6A6-E6E107F20FA5}">
      <dgm:prSet phldrT="[Text]"/>
      <dgm:spPr/>
      <dgm:t>
        <a:bodyPr/>
        <a:lstStyle/>
        <a:p>
          <a:r>
            <a:rPr lang="en-US" dirty="0"/>
            <a:t>Unauthorized withdrawals or transactions, new names on accounts</a:t>
          </a:r>
        </a:p>
      </dgm:t>
    </dgm:pt>
    <dgm:pt modelId="{B2167D6B-D5A2-47C7-801D-3DD089A9E1B2}" type="sibTrans" cxnId="{7FA86FBC-02DA-46B5-A0B2-75A4683A71AC}">
      <dgm:prSet/>
      <dgm:spPr/>
      <dgm:t>
        <a:bodyPr/>
        <a:lstStyle/>
        <a:p>
          <a:endParaRPr lang="en-US"/>
        </a:p>
      </dgm:t>
    </dgm:pt>
    <dgm:pt modelId="{DEF23C61-8356-4973-B91F-12795CF19469}" type="parTrans" cxnId="{7FA86FBC-02DA-46B5-A0B2-75A4683A71AC}">
      <dgm:prSet/>
      <dgm:spPr/>
      <dgm:t>
        <a:bodyPr/>
        <a:lstStyle/>
        <a:p>
          <a:endParaRPr lang="en-US"/>
        </a:p>
      </dgm:t>
    </dgm:pt>
    <dgm:pt modelId="{EA7675A5-71AF-40A4-9A93-77B2ABEA166C}">
      <dgm:prSet phldrT="[Text]"/>
      <dgm:spPr/>
      <dgm:t>
        <a:bodyPr/>
        <a:lstStyle/>
        <a:p>
          <a:r>
            <a:rPr lang="en-US" dirty="0"/>
            <a:t>Services or goods that are paid for but not rendered</a:t>
          </a:r>
        </a:p>
      </dgm:t>
    </dgm:pt>
    <dgm:pt modelId="{290C9671-37EA-4AC2-9367-CF9034FFEA4A}" type="parTrans" cxnId="{9AE7C761-121A-404F-B398-531ECDD1C4BD}">
      <dgm:prSet/>
      <dgm:spPr/>
      <dgm:t>
        <a:bodyPr/>
        <a:lstStyle/>
        <a:p>
          <a:endParaRPr lang="en-US"/>
        </a:p>
      </dgm:t>
    </dgm:pt>
    <dgm:pt modelId="{CB8F2D07-2608-412D-9F2A-43D5D6C40192}" type="sibTrans" cxnId="{9AE7C761-121A-404F-B398-531ECDD1C4BD}">
      <dgm:prSet/>
      <dgm:spPr/>
      <dgm:t>
        <a:bodyPr/>
        <a:lstStyle/>
        <a:p>
          <a:endParaRPr lang="en-US"/>
        </a:p>
      </dgm:t>
    </dgm:pt>
    <dgm:pt modelId="{CDC3FD30-46C8-4A46-889B-6AAA2E6839B3}">
      <dgm:prSet phldrT="[Text]"/>
      <dgm:spPr/>
      <dgm:t>
        <a:bodyPr/>
        <a:lstStyle/>
        <a:p>
          <a:r>
            <a:rPr lang="en-US" dirty="0"/>
            <a:t>Missing mail, alerts about new accounts</a:t>
          </a:r>
        </a:p>
      </dgm:t>
    </dgm:pt>
    <dgm:pt modelId="{1A797E13-8C81-4476-9B6C-AC80D34D38CB}" type="parTrans" cxnId="{0916A2CF-275E-4364-8860-81F5FF63A87E}">
      <dgm:prSet/>
      <dgm:spPr/>
      <dgm:t>
        <a:bodyPr/>
        <a:lstStyle/>
        <a:p>
          <a:endParaRPr lang="en-US"/>
        </a:p>
      </dgm:t>
    </dgm:pt>
    <dgm:pt modelId="{C424FC11-801C-4983-A0D5-D46E32C3D5D8}" type="sibTrans" cxnId="{0916A2CF-275E-4364-8860-81F5FF63A87E}">
      <dgm:prSet/>
      <dgm:spPr/>
      <dgm:t>
        <a:bodyPr/>
        <a:lstStyle/>
        <a:p>
          <a:endParaRPr lang="en-US"/>
        </a:p>
      </dgm:t>
    </dgm:pt>
    <dgm:pt modelId="{C2D68E0B-BF6E-4C02-B8A6-034E8C113BD2}">
      <dgm:prSet phldrT="[Text]"/>
      <dgm:spPr/>
      <dgm:t>
        <a:bodyPr/>
        <a:lstStyle/>
        <a:p>
          <a:r>
            <a:rPr lang="en-US" dirty="0"/>
            <a:t>Pressure to use guardianship powers inappropriately</a:t>
          </a:r>
        </a:p>
      </dgm:t>
    </dgm:pt>
    <dgm:pt modelId="{08097005-3428-43EE-9F6D-1D4B303E97EB}" type="parTrans" cxnId="{E3248FF1-6FCE-4F0E-B34E-4FFA3DF4E5F0}">
      <dgm:prSet/>
      <dgm:spPr/>
      <dgm:t>
        <a:bodyPr/>
        <a:lstStyle/>
        <a:p>
          <a:endParaRPr lang="en-US"/>
        </a:p>
      </dgm:t>
    </dgm:pt>
    <dgm:pt modelId="{FBC2C722-037A-4AC9-93E8-D160749AAF49}" type="sibTrans" cxnId="{E3248FF1-6FCE-4F0E-B34E-4FFA3DF4E5F0}">
      <dgm:prSet/>
      <dgm:spPr/>
      <dgm:t>
        <a:bodyPr/>
        <a:lstStyle/>
        <a:p>
          <a:endParaRPr lang="en-US"/>
        </a:p>
      </dgm:t>
    </dgm:pt>
    <dgm:pt modelId="{DCBDA8EC-70C0-4CA9-AEC3-1DB78EBD7FEF}" type="pres">
      <dgm:prSet presAssocID="{C4599315-E11B-4BA8-A9E9-B1E4020587C7}" presName="Name0" presStyleCnt="0">
        <dgm:presLayoutVars>
          <dgm:chMax val="7"/>
          <dgm:chPref val="7"/>
          <dgm:dir/>
        </dgm:presLayoutVars>
      </dgm:prSet>
      <dgm:spPr/>
    </dgm:pt>
    <dgm:pt modelId="{833DC2E8-F72F-44C2-A0BE-06C0134C179F}" type="pres">
      <dgm:prSet presAssocID="{C4599315-E11B-4BA8-A9E9-B1E4020587C7}" presName="Name1" presStyleCnt="0"/>
      <dgm:spPr/>
    </dgm:pt>
    <dgm:pt modelId="{A9E35C87-5B56-4D4F-A41F-7DAC7333255C}" type="pres">
      <dgm:prSet presAssocID="{C4599315-E11B-4BA8-A9E9-B1E4020587C7}" presName="cycle" presStyleCnt="0"/>
      <dgm:spPr/>
    </dgm:pt>
    <dgm:pt modelId="{8EB707E8-0EA3-4299-86BE-D7DBED4D7D6B}" type="pres">
      <dgm:prSet presAssocID="{C4599315-E11B-4BA8-A9E9-B1E4020587C7}" presName="srcNode" presStyleLbl="node1" presStyleIdx="0" presStyleCnt="7"/>
      <dgm:spPr/>
    </dgm:pt>
    <dgm:pt modelId="{7E5AC080-CFB3-43B2-BE7E-75917F421D10}" type="pres">
      <dgm:prSet presAssocID="{C4599315-E11B-4BA8-A9E9-B1E4020587C7}" presName="conn" presStyleLbl="parChTrans1D2" presStyleIdx="0" presStyleCnt="1"/>
      <dgm:spPr/>
    </dgm:pt>
    <dgm:pt modelId="{D9631731-9A1C-45EC-B9A7-5BE1E6CCE434}" type="pres">
      <dgm:prSet presAssocID="{C4599315-E11B-4BA8-A9E9-B1E4020587C7}" presName="extraNode" presStyleLbl="node1" presStyleIdx="0" presStyleCnt="7"/>
      <dgm:spPr/>
    </dgm:pt>
    <dgm:pt modelId="{4C43C848-9FB8-4457-9F7B-588EF023D682}" type="pres">
      <dgm:prSet presAssocID="{C4599315-E11B-4BA8-A9E9-B1E4020587C7}" presName="dstNode" presStyleLbl="node1" presStyleIdx="0" presStyleCnt="7"/>
      <dgm:spPr/>
    </dgm:pt>
    <dgm:pt modelId="{A6F65578-78EB-4932-85AD-853BFA4648AE}" type="pres">
      <dgm:prSet presAssocID="{65FFF702-98CB-4616-A72D-FFFD5E0D244B}" presName="text_1" presStyleLbl="node1" presStyleIdx="0" presStyleCnt="7">
        <dgm:presLayoutVars>
          <dgm:bulletEnabled val="1"/>
        </dgm:presLayoutVars>
      </dgm:prSet>
      <dgm:spPr/>
    </dgm:pt>
    <dgm:pt modelId="{AFB59CF5-3562-408B-9503-FB1FE7BB0F5E}" type="pres">
      <dgm:prSet presAssocID="{65FFF702-98CB-4616-A72D-FFFD5E0D244B}" presName="accent_1" presStyleCnt="0"/>
      <dgm:spPr/>
    </dgm:pt>
    <dgm:pt modelId="{BBC4EEFE-718B-43AF-9F9C-2ACC045FD8D4}" type="pres">
      <dgm:prSet presAssocID="{65FFF702-98CB-4616-A72D-FFFD5E0D244B}" presName="accentRepeatNode" presStyleLbl="solidFgAcc1" presStyleIdx="0" presStyleCnt="7"/>
      <dgm:spPr/>
    </dgm:pt>
    <dgm:pt modelId="{7022D4EA-AD53-417E-BB24-CC6E5B802272}" type="pres">
      <dgm:prSet presAssocID="{BB62BCCC-6B4C-4FA5-9DA0-426024027CD6}" presName="text_2" presStyleLbl="node1" presStyleIdx="1" presStyleCnt="7">
        <dgm:presLayoutVars>
          <dgm:bulletEnabled val="1"/>
        </dgm:presLayoutVars>
      </dgm:prSet>
      <dgm:spPr/>
    </dgm:pt>
    <dgm:pt modelId="{4BADC3E9-9107-4DB0-8F73-C582F802A579}" type="pres">
      <dgm:prSet presAssocID="{BB62BCCC-6B4C-4FA5-9DA0-426024027CD6}" presName="accent_2" presStyleCnt="0"/>
      <dgm:spPr/>
    </dgm:pt>
    <dgm:pt modelId="{C6A1A6D9-D6E5-43C3-A0D2-342753E0A42B}" type="pres">
      <dgm:prSet presAssocID="{BB62BCCC-6B4C-4FA5-9DA0-426024027CD6}" presName="accentRepeatNode" presStyleLbl="solidFgAcc1" presStyleIdx="1" presStyleCnt="7"/>
      <dgm:spPr/>
    </dgm:pt>
    <dgm:pt modelId="{18AAB71A-B85D-4E9C-83D6-1AF79142A6D2}" type="pres">
      <dgm:prSet presAssocID="{7DF3E7A2-8A8D-4842-A6A6-E6E107F20FA5}" presName="text_3" presStyleLbl="node1" presStyleIdx="2" presStyleCnt="7">
        <dgm:presLayoutVars>
          <dgm:bulletEnabled val="1"/>
        </dgm:presLayoutVars>
      </dgm:prSet>
      <dgm:spPr/>
    </dgm:pt>
    <dgm:pt modelId="{8714CA67-CEB8-4EC9-8B52-CD0605EDE2B2}" type="pres">
      <dgm:prSet presAssocID="{7DF3E7A2-8A8D-4842-A6A6-E6E107F20FA5}" presName="accent_3" presStyleCnt="0"/>
      <dgm:spPr/>
    </dgm:pt>
    <dgm:pt modelId="{626A736A-D66D-41F4-AF3C-807292203212}" type="pres">
      <dgm:prSet presAssocID="{7DF3E7A2-8A8D-4842-A6A6-E6E107F20FA5}" presName="accentRepeatNode" presStyleLbl="solidFgAcc1" presStyleIdx="2" presStyleCnt="7"/>
      <dgm:spPr/>
    </dgm:pt>
    <dgm:pt modelId="{41ED89B5-FEA6-469D-A78B-A0D401C1C74B}" type="pres">
      <dgm:prSet presAssocID="{BC6DA1A7-7A42-4B93-B902-0659978CCD4E}" presName="text_4" presStyleLbl="node1" presStyleIdx="3" presStyleCnt="7">
        <dgm:presLayoutVars>
          <dgm:bulletEnabled val="1"/>
        </dgm:presLayoutVars>
      </dgm:prSet>
      <dgm:spPr/>
    </dgm:pt>
    <dgm:pt modelId="{A19C9B32-BAD9-4709-B4C9-9EA3E6AE74F5}" type="pres">
      <dgm:prSet presAssocID="{BC6DA1A7-7A42-4B93-B902-0659978CCD4E}" presName="accent_4" presStyleCnt="0"/>
      <dgm:spPr/>
    </dgm:pt>
    <dgm:pt modelId="{BE6C1B80-2665-4446-B93D-E4D06EFD2046}" type="pres">
      <dgm:prSet presAssocID="{BC6DA1A7-7A42-4B93-B902-0659978CCD4E}" presName="accentRepeatNode" presStyleLbl="solidFgAcc1" presStyleIdx="3" presStyleCnt="7"/>
      <dgm:spPr/>
    </dgm:pt>
    <dgm:pt modelId="{B2579787-BBC7-4831-9DB8-2F91E7E579E8}" type="pres">
      <dgm:prSet presAssocID="{EA7675A5-71AF-40A4-9A93-77B2ABEA166C}" presName="text_5" presStyleLbl="node1" presStyleIdx="4" presStyleCnt="7">
        <dgm:presLayoutVars>
          <dgm:bulletEnabled val="1"/>
        </dgm:presLayoutVars>
      </dgm:prSet>
      <dgm:spPr/>
    </dgm:pt>
    <dgm:pt modelId="{A8B7D14E-4EB6-4BC2-A341-22742AB1E5A6}" type="pres">
      <dgm:prSet presAssocID="{EA7675A5-71AF-40A4-9A93-77B2ABEA166C}" presName="accent_5" presStyleCnt="0"/>
      <dgm:spPr/>
    </dgm:pt>
    <dgm:pt modelId="{72F9B3B5-6320-4718-8FF7-28E3045128C4}" type="pres">
      <dgm:prSet presAssocID="{EA7675A5-71AF-40A4-9A93-77B2ABEA166C}" presName="accentRepeatNode" presStyleLbl="solidFgAcc1" presStyleIdx="4" presStyleCnt="7"/>
      <dgm:spPr/>
    </dgm:pt>
    <dgm:pt modelId="{DB739F41-C6BB-437F-A7F1-E9EEE0583B01}" type="pres">
      <dgm:prSet presAssocID="{CDC3FD30-46C8-4A46-889B-6AAA2E6839B3}" presName="text_6" presStyleLbl="node1" presStyleIdx="5" presStyleCnt="7">
        <dgm:presLayoutVars>
          <dgm:bulletEnabled val="1"/>
        </dgm:presLayoutVars>
      </dgm:prSet>
      <dgm:spPr/>
    </dgm:pt>
    <dgm:pt modelId="{C31BB550-9BF4-4311-B07B-A7865CFF7E10}" type="pres">
      <dgm:prSet presAssocID="{CDC3FD30-46C8-4A46-889B-6AAA2E6839B3}" presName="accent_6" presStyleCnt="0"/>
      <dgm:spPr/>
    </dgm:pt>
    <dgm:pt modelId="{5A338454-1621-4775-8890-F8C207893858}" type="pres">
      <dgm:prSet presAssocID="{CDC3FD30-46C8-4A46-889B-6AAA2E6839B3}" presName="accentRepeatNode" presStyleLbl="solidFgAcc1" presStyleIdx="5" presStyleCnt="7"/>
      <dgm:spPr/>
    </dgm:pt>
    <dgm:pt modelId="{846C55EC-AB8C-4AD2-9E5C-109B0B48C802}" type="pres">
      <dgm:prSet presAssocID="{C2D68E0B-BF6E-4C02-B8A6-034E8C113BD2}" presName="text_7" presStyleLbl="node1" presStyleIdx="6" presStyleCnt="7">
        <dgm:presLayoutVars>
          <dgm:bulletEnabled val="1"/>
        </dgm:presLayoutVars>
      </dgm:prSet>
      <dgm:spPr/>
    </dgm:pt>
    <dgm:pt modelId="{BDCFF32A-A740-4390-AD6C-B8D1786FBE25}" type="pres">
      <dgm:prSet presAssocID="{C2D68E0B-BF6E-4C02-B8A6-034E8C113BD2}" presName="accent_7" presStyleCnt="0"/>
      <dgm:spPr/>
    </dgm:pt>
    <dgm:pt modelId="{91593D9A-FFDD-465C-B793-0584A2142D42}" type="pres">
      <dgm:prSet presAssocID="{C2D68E0B-BF6E-4C02-B8A6-034E8C113BD2}" presName="accentRepeatNode" presStyleLbl="solidFgAcc1" presStyleIdx="6" presStyleCnt="7"/>
      <dgm:spPr/>
    </dgm:pt>
  </dgm:ptLst>
  <dgm:cxnLst>
    <dgm:cxn modelId="{2682201D-C0BE-4BCC-8832-740937EDB845}" type="presOf" srcId="{BC6DA1A7-7A42-4B93-B902-0659978CCD4E}" destId="{41ED89B5-FEA6-469D-A78B-A0D401C1C74B}" srcOrd="0" destOrd="0" presId="urn:microsoft.com/office/officeart/2008/layout/VerticalCurvedList"/>
    <dgm:cxn modelId="{80EEDC25-2E38-45DD-9408-BEADFF454AAE}" srcId="{C4599315-E11B-4BA8-A9E9-B1E4020587C7}" destId="{BC6DA1A7-7A42-4B93-B902-0659978CCD4E}" srcOrd="3" destOrd="0" parTransId="{658D805E-ED25-4B0F-B9F2-D04C8C521A77}" sibTransId="{4248E796-B06B-4C43-95DA-8A1B9D3274C4}"/>
    <dgm:cxn modelId="{42D3C432-4C3E-4E69-A7A3-1BC27BA2221F}" type="presOf" srcId="{CDC3FD30-46C8-4A46-889B-6AAA2E6839B3}" destId="{DB739F41-C6BB-437F-A7F1-E9EEE0583B01}" srcOrd="0" destOrd="0" presId="urn:microsoft.com/office/officeart/2008/layout/VerticalCurvedList"/>
    <dgm:cxn modelId="{CB2D5D37-0C0E-4ACF-82F8-FA9EAEA777EF}" srcId="{C4599315-E11B-4BA8-A9E9-B1E4020587C7}" destId="{65FFF702-98CB-4616-A72D-FFFD5E0D244B}" srcOrd="0" destOrd="0" parTransId="{5A975BC7-0672-4BC5-B228-4E4237966613}" sibTransId="{28278C3F-D250-4D9D-919D-F315A0B57771}"/>
    <dgm:cxn modelId="{4B272841-FFC1-4735-8508-F41E4C055C19}" type="presOf" srcId="{C4599315-E11B-4BA8-A9E9-B1E4020587C7}" destId="{DCBDA8EC-70C0-4CA9-AEC3-1DB78EBD7FEF}" srcOrd="0" destOrd="0" presId="urn:microsoft.com/office/officeart/2008/layout/VerticalCurvedList"/>
    <dgm:cxn modelId="{9AE7C761-121A-404F-B398-531ECDD1C4BD}" srcId="{C4599315-E11B-4BA8-A9E9-B1E4020587C7}" destId="{EA7675A5-71AF-40A4-9A93-77B2ABEA166C}" srcOrd="4" destOrd="0" parTransId="{290C9671-37EA-4AC2-9367-CF9034FFEA4A}" sibTransId="{CB8F2D07-2608-412D-9F2A-43D5D6C40192}"/>
    <dgm:cxn modelId="{A47FB46A-BF00-4940-9AF3-1A32B371BD1B}" type="presOf" srcId="{EA7675A5-71AF-40A4-9A93-77B2ABEA166C}" destId="{B2579787-BBC7-4831-9DB8-2F91E7E579E8}" srcOrd="0" destOrd="0" presId="urn:microsoft.com/office/officeart/2008/layout/VerticalCurvedList"/>
    <dgm:cxn modelId="{F0F7238E-B8B1-4B9E-9BFC-A19A0DBF32F4}" type="presOf" srcId="{28278C3F-D250-4D9D-919D-F315A0B57771}" destId="{7E5AC080-CFB3-43B2-BE7E-75917F421D10}" srcOrd="0" destOrd="0" presId="urn:microsoft.com/office/officeart/2008/layout/VerticalCurvedList"/>
    <dgm:cxn modelId="{4CC7589F-2B93-45CE-835C-B129CAF0A344}" type="presOf" srcId="{BB62BCCC-6B4C-4FA5-9DA0-426024027CD6}" destId="{7022D4EA-AD53-417E-BB24-CC6E5B802272}" srcOrd="0" destOrd="0" presId="urn:microsoft.com/office/officeart/2008/layout/VerticalCurvedList"/>
    <dgm:cxn modelId="{4C13C5AA-3CA3-4484-919A-DD7B905FDF2F}" type="presOf" srcId="{C2D68E0B-BF6E-4C02-B8A6-034E8C113BD2}" destId="{846C55EC-AB8C-4AD2-9E5C-109B0B48C802}" srcOrd="0" destOrd="0" presId="urn:microsoft.com/office/officeart/2008/layout/VerticalCurvedList"/>
    <dgm:cxn modelId="{7FA86FBC-02DA-46B5-A0B2-75A4683A71AC}" srcId="{C4599315-E11B-4BA8-A9E9-B1E4020587C7}" destId="{7DF3E7A2-8A8D-4842-A6A6-E6E107F20FA5}" srcOrd="2" destOrd="0" parTransId="{DEF23C61-8356-4973-B91F-12795CF19469}" sibTransId="{B2167D6B-D5A2-47C7-801D-3DD089A9E1B2}"/>
    <dgm:cxn modelId="{0916A2CF-275E-4364-8860-81F5FF63A87E}" srcId="{C4599315-E11B-4BA8-A9E9-B1E4020587C7}" destId="{CDC3FD30-46C8-4A46-889B-6AAA2E6839B3}" srcOrd="5" destOrd="0" parTransId="{1A797E13-8C81-4476-9B6C-AC80D34D38CB}" sibTransId="{C424FC11-801C-4983-A0D5-D46E32C3D5D8}"/>
    <dgm:cxn modelId="{1FF1DDDE-18FD-4A67-BD71-D475569AA1BA}" type="presOf" srcId="{65FFF702-98CB-4616-A72D-FFFD5E0D244B}" destId="{A6F65578-78EB-4932-85AD-853BFA4648AE}" srcOrd="0" destOrd="0" presId="urn:microsoft.com/office/officeart/2008/layout/VerticalCurvedList"/>
    <dgm:cxn modelId="{C4CBE4DE-AF31-41DC-9DC8-D1DF62BAB094}" type="presOf" srcId="{7DF3E7A2-8A8D-4842-A6A6-E6E107F20FA5}" destId="{18AAB71A-B85D-4E9C-83D6-1AF79142A6D2}" srcOrd="0" destOrd="0" presId="urn:microsoft.com/office/officeart/2008/layout/VerticalCurvedList"/>
    <dgm:cxn modelId="{F6EF43EA-33DE-4C94-A965-CCCB58CB37BE}" srcId="{C4599315-E11B-4BA8-A9E9-B1E4020587C7}" destId="{BB62BCCC-6B4C-4FA5-9DA0-426024027CD6}" srcOrd="1" destOrd="0" parTransId="{EC126B50-2812-4D4A-8E96-4943F66C7D8F}" sibTransId="{9AF36CCB-95D4-4E03-A302-191792CB8FC9}"/>
    <dgm:cxn modelId="{E3248FF1-6FCE-4F0E-B34E-4FFA3DF4E5F0}" srcId="{C4599315-E11B-4BA8-A9E9-B1E4020587C7}" destId="{C2D68E0B-BF6E-4C02-B8A6-034E8C113BD2}" srcOrd="6" destOrd="0" parTransId="{08097005-3428-43EE-9F6D-1D4B303E97EB}" sibTransId="{FBC2C722-037A-4AC9-93E8-D160749AAF49}"/>
    <dgm:cxn modelId="{92651572-2DA4-487B-B554-AC989E061454}" type="presParOf" srcId="{DCBDA8EC-70C0-4CA9-AEC3-1DB78EBD7FEF}" destId="{833DC2E8-F72F-44C2-A0BE-06C0134C179F}" srcOrd="0" destOrd="0" presId="urn:microsoft.com/office/officeart/2008/layout/VerticalCurvedList"/>
    <dgm:cxn modelId="{04D87CE1-2E5D-4A83-B747-934C74AC237B}" type="presParOf" srcId="{833DC2E8-F72F-44C2-A0BE-06C0134C179F}" destId="{A9E35C87-5B56-4D4F-A41F-7DAC7333255C}" srcOrd="0" destOrd="0" presId="urn:microsoft.com/office/officeart/2008/layout/VerticalCurvedList"/>
    <dgm:cxn modelId="{198D8F46-521B-48DF-8CF7-B723280678EB}" type="presParOf" srcId="{A9E35C87-5B56-4D4F-A41F-7DAC7333255C}" destId="{8EB707E8-0EA3-4299-86BE-D7DBED4D7D6B}" srcOrd="0" destOrd="0" presId="urn:microsoft.com/office/officeart/2008/layout/VerticalCurvedList"/>
    <dgm:cxn modelId="{D30C4B80-881E-4EAB-A82B-7E1405171CC0}" type="presParOf" srcId="{A9E35C87-5B56-4D4F-A41F-7DAC7333255C}" destId="{7E5AC080-CFB3-43B2-BE7E-75917F421D10}" srcOrd="1" destOrd="0" presId="urn:microsoft.com/office/officeart/2008/layout/VerticalCurvedList"/>
    <dgm:cxn modelId="{EBE1D691-69DC-401A-BE54-E3D276FCCA27}" type="presParOf" srcId="{A9E35C87-5B56-4D4F-A41F-7DAC7333255C}" destId="{D9631731-9A1C-45EC-B9A7-5BE1E6CCE434}" srcOrd="2" destOrd="0" presId="urn:microsoft.com/office/officeart/2008/layout/VerticalCurvedList"/>
    <dgm:cxn modelId="{601D874E-EFC8-40BC-BD3A-3BED2591D6D0}" type="presParOf" srcId="{A9E35C87-5B56-4D4F-A41F-7DAC7333255C}" destId="{4C43C848-9FB8-4457-9F7B-588EF023D682}" srcOrd="3" destOrd="0" presId="urn:microsoft.com/office/officeart/2008/layout/VerticalCurvedList"/>
    <dgm:cxn modelId="{09A71629-8C22-4043-83DE-96BC10562CF9}" type="presParOf" srcId="{833DC2E8-F72F-44C2-A0BE-06C0134C179F}" destId="{A6F65578-78EB-4932-85AD-853BFA4648AE}" srcOrd="1" destOrd="0" presId="urn:microsoft.com/office/officeart/2008/layout/VerticalCurvedList"/>
    <dgm:cxn modelId="{84DEEF8A-0321-4F95-A2C4-2829F02A51C9}" type="presParOf" srcId="{833DC2E8-F72F-44C2-A0BE-06C0134C179F}" destId="{AFB59CF5-3562-408B-9503-FB1FE7BB0F5E}" srcOrd="2" destOrd="0" presId="urn:microsoft.com/office/officeart/2008/layout/VerticalCurvedList"/>
    <dgm:cxn modelId="{A0F62586-CAD9-4043-8A9C-0286348FEB32}" type="presParOf" srcId="{AFB59CF5-3562-408B-9503-FB1FE7BB0F5E}" destId="{BBC4EEFE-718B-43AF-9F9C-2ACC045FD8D4}" srcOrd="0" destOrd="0" presId="urn:microsoft.com/office/officeart/2008/layout/VerticalCurvedList"/>
    <dgm:cxn modelId="{615D6897-FE52-4E53-B358-948451E4384A}" type="presParOf" srcId="{833DC2E8-F72F-44C2-A0BE-06C0134C179F}" destId="{7022D4EA-AD53-417E-BB24-CC6E5B802272}" srcOrd="3" destOrd="0" presId="urn:microsoft.com/office/officeart/2008/layout/VerticalCurvedList"/>
    <dgm:cxn modelId="{4B96AEE1-31F7-4730-B947-D210B931A3E6}" type="presParOf" srcId="{833DC2E8-F72F-44C2-A0BE-06C0134C179F}" destId="{4BADC3E9-9107-4DB0-8F73-C582F802A579}" srcOrd="4" destOrd="0" presId="urn:microsoft.com/office/officeart/2008/layout/VerticalCurvedList"/>
    <dgm:cxn modelId="{B6D4E712-F3E8-44F5-8976-D21EA9F2F7D3}" type="presParOf" srcId="{4BADC3E9-9107-4DB0-8F73-C582F802A579}" destId="{C6A1A6D9-D6E5-43C3-A0D2-342753E0A42B}" srcOrd="0" destOrd="0" presId="urn:microsoft.com/office/officeart/2008/layout/VerticalCurvedList"/>
    <dgm:cxn modelId="{070A9BD7-B178-442F-B357-F44064965DAB}" type="presParOf" srcId="{833DC2E8-F72F-44C2-A0BE-06C0134C179F}" destId="{18AAB71A-B85D-4E9C-83D6-1AF79142A6D2}" srcOrd="5" destOrd="0" presId="urn:microsoft.com/office/officeart/2008/layout/VerticalCurvedList"/>
    <dgm:cxn modelId="{3651C368-3607-466C-B010-C5AEA5922528}" type="presParOf" srcId="{833DC2E8-F72F-44C2-A0BE-06C0134C179F}" destId="{8714CA67-CEB8-4EC9-8B52-CD0605EDE2B2}" srcOrd="6" destOrd="0" presId="urn:microsoft.com/office/officeart/2008/layout/VerticalCurvedList"/>
    <dgm:cxn modelId="{258841F1-60CD-4EF3-88F3-23E218955BB8}" type="presParOf" srcId="{8714CA67-CEB8-4EC9-8B52-CD0605EDE2B2}" destId="{626A736A-D66D-41F4-AF3C-807292203212}" srcOrd="0" destOrd="0" presId="urn:microsoft.com/office/officeart/2008/layout/VerticalCurvedList"/>
    <dgm:cxn modelId="{6FA6097B-02A4-4E94-A085-68B3A43E834A}" type="presParOf" srcId="{833DC2E8-F72F-44C2-A0BE-06C0134C179F}" destId="{41ED89B5-FEA6-469D-A78B-A0D401C1C74B}" srcOrd="7" destOrd="0" presId="urn:microsoft.com/office/officeart/2008/layout/VerticalCurvedList"/>
    <dgm:cxn modelId="{A61408FD-8299-44D7-B7F8-8B7DBE51447B}" type="presParOf" srcId="{833DC2E8-F72F-44C2-A0BE-06C0134C179F}" destId="{A19C9B32-BAD9-4709-B4C9-9EA3E6AE74F5}" srcOrd="8" destOrd="0" presId="urn:microsoft.com/office/officeart/2008/layout/VerticalCurvedList"/>
    <dgm:cxn modelId="{C6442D76-1AA7-491F-B396-21164D68C71D}" type="presParOf" srcId="{A19C9B32-BAD9-4709-B4C9-9EA3E6AE74F5}" destId="{BE6C1B80-2665-4446-B93D-E4D06EFD2046}" srcOrd="0" destOrd="0" presId="urn:microsoft.com/office/officeart/2008/layout/VerticalCurvedList"/>
    <dgm:cxn modelId="{7860775D-5113-4047-A52A-F6F2FB339474}" type="presParOf" srcId="{833DC2E8-F72F-44C2-A0BE-06C0134C179F}" destId="{B2579787-BBC7-4831-9DB8-2F91E7E579E8}" srcOrd="9" destOrd="0" presId="urn:microsoft.com/office/officeart/2008/layout/VerticalCurvedList"/>
    <dgm:cxn modelId="{DB01CDC0-3E9C-4D79-A36F-0D2DF38109B3}" type="presParOf" srcId="{833DC2E8-F72F-44C2-A0BE-06C0134C179F}" destId="{A8B7D14E-4EB6-4BC2-A341-22742AB1E5A6}" srcOrd="10" destOrd="0" presId="urn:microsoft.com/office/officeart/2008/layout/VerticalCurvedList"/>
    <dgm:cxn modelId="{3214F2FB-CBE7-493D-B2B3-7A2E10062CCE}" type="presParOf" srcId="{A8B7D14E-4EB6-4BC2-A341-22742AB1E5A6}" destId="{72F9B3B5-6320-4718-8FF7-28E3045128C4}" srcOrd="0" destOrd="0" presId="urn:microsoft.com/office/officeart/2008/layout/VerticalCurvedList"/>
    <dgm:cxn modelId="{9C191C6B-A183-4F7F-BAF8-3EE8B14B11C1}" type="presParOf" srcId="{833DC2E8-F72F-44C2-A0BE-06C0134C179F}" destId="{DB739F41-C6BB-437F-A7F1-E9EEE0583B01}" srcOrd="11" destOrd="0" presId="urn:microsoft.com/office/officeart/2008/layout/VerticalCurvedList"/>
    <dgm:cxn modelId="{F7121002-EBA4-4C6E-B73E-3BEEF95BD9B3}" type="presParOf" srcId="{833DC2E8-F72F-44C2-A0BE-06C0134C179F}" destId="{C31BB550-9BF4-4311-B07B-A7865CFF7E10}" srcOrd="12" destOrd="0" presId="urn:microsoft.com/office/officeart/2008/layout/VerticalCurvedList"/>
    <dgm:cxn modelId="{9CD1BD1D-4FA8-444C-8A73-71E206340983}" type="presParOf" srcId="{C31BB550-9BF4-4311-B07B-A7865CFF7E10}" destId="{5A338454-1621-4775-8890-F8C207893858}" srcOrd="0" destOrd="0" presId="urn:microsoft.com/office/officeart/2008/layout/VerticalCurvedList"/>
    <dgm:cxn modelId="{2FAB548B-0521-4A0B-8187-33B4F2CCA984}" type="presParOf" srcId="{833DC2E8-F72F-44C2-A0BE-06C0134C179F}" destId="{846C55EC-AB8C-4AD2-9E5C-109B0B48C802}" srcOrd="13" destOrd="0" presId="urn:microsoft.com/office/officeart/2008/layout/VerticalCurvedList"/>
    <dgm:cxn modelId="{9E448C3F-A4E8-44E6-94BB-19CDA0C6C1A9}" type="presParOf" srcId="{833DC2E8-F72F-44C2-A0BE-06C0134C179F}" destId="{BDCFF32A-A740-4390-AD6C-B8D1786FBE25}" srcOrd="14" destOrd="0" presId="urn:microsoft.com/office/officeart/2008/layout/VerticalCurvedList"/>
    <dgm:cxn modelId="{8BD9782D-DDE3-45A4-9915-2E1212F73F2F}" type="presParOf" srcId="{BDCFF32A-A740-4390-AD6C-B8D1786FBE25}" destId="{91593D9A-FFDD-465C-B793-0584A2142D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A73154-8CD7-4567-B207-86503B5504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3E33094-C966-4B62-A77F-36847AB77660}">
      <dgm:prSet phldrT="[Text]"/>
      <dgm:spPr/>
      <dgm:t>
        <a:bodyPr/>
        <a:lstStyle/>
        <a:p>
          <a:r>
            <a:rPr lang="en-US" dirty="0"/>
            <a:t>Tips:</a:t>
          </a:r>
        </a:p>
      </dgm:t>
    </dgm:pt>
    <dgm:pt modelId="{4A57EE9C-9576-4677-9F15-E7A08E5571D2}" type="parTrans" cxnId="{02612069-B73D-47CA-B389-9FF39688E741}">
      <dgm:prSet/>
      <dgm:spPr/>
      <dgm:t>
        <a:bodyPr/>
        <a:lstStyle/>
        <a:p>
          <a:endParaRPr lang="en-US"/>
        </a:p>
      </dgm:t>
    </dgm:pt>
    <dgm:pt modelId="{DA9826B8-23E3-426E-A5BD-A7A1780533EA}" type="sibTrans" cxnId="{02612069-B73D-47CA-B389-9FF39688E741}">
      <dgm:prSet/>
      <dgm:spPr/>
      <dgm:t>
        <a:bodyPr/>
        <a:lstStyle/>
        <a:p>
          <a:endParaRPr lang="en-US"/>
        </a:p>
      </dgm:t>
    </dgm:pt>
    <dgm:pt modelId="{ACD28D38-5267-475C-BF23-1E03AA93C489}">
      <dgm:prSet phldrT="[Text]"/>
      <dgm:spPr/>
      <dgm:t>
        <a:bodyPr/>
        <a:lstStyle/>
        <a:p>
          <a:r>
            <a:rPr lang="en-US" dirty="0"/>
            <a:t>Never write blank checks</a:t>
          </a:r>
        </a:p>
      </dgm:t>
    </dgm:pt>
    <dgm:pt modelId="{B77C1571-8010-4AFE-900E-EEB23EE9B603}" type="parTrans" cxnId="{4F672D01-8850-4DE6-B843-937355AF12FB}">
      <dgm:prSet/>
      <dgm:spPr/>
      <dgm:t>
        <a:bodyPr/>
        <a:lstStyle/>
        <a:p>
          <a:endParaRPr lang="en-US"/>
        </a:p>
      </dgm:t>
    </dgm:pt>
    <dgm:pt modelId="{47A48ED8-64D6-4381-B8E9-E4FA51A5E96D}" type="sibTrans" cxnId="{4F672D01-8850-4DE6-B843-937355AF12FB}">
      <dgm:prSet/>
      <dgm:spPr/>
      <dgm:t>
        <a:bodyPr/>
        <a:lstStyle/>
        <a:p>
          <a:endParaRPr lang="en-US"/>
        </a:p>
      </dgm:t>
    </dgm:pt>
    <dgm:pt modelId="{1429D597-6AA5-4C0D-81AE-989105132506}">
      <dgm:prSet phldrT="[Text]"/>
      <dgm:spPr/>
      <dgm:t>
        <a:bodyPr/>
        <a:lstStyle/>
        <a:p>
          <a:r>
            <a:rPr lang="en-US" dirty="0"/>
            <a:t>Get a safe</a:t>
          </a:r>
        </a:p>
      </dgm:t>
    </dgm:pt>
    <dgm:pt modelId="{ED227459-5DE2-48C3-9C47-F0940C14F87D}" type="parTrans" cxnId="{49630CB7-25BD-4BC1-9B2A-AD937FB805A8}">
      <dgm:prSet/>
      <dgm:spPr/>
      <dgm:t>
        <a:bodyPr/>
        <a:lstStyle/>
        <a:p>
          <a:endParaRPr lang="en-US"/>
        </a:p>
      </dgm:t>
    </dgm:pt>
    <dgm:pt modelId="{A11E4E35-AF81-403B-B10C-DAD2B7B8DEC1}" type="sibTrans" cxnId="{49630CB7-25BD-4BC1-9B2A-AD937FB805A8}">
      <dgm:prSet/>
      <dgm:spPr/>
      <dgm:t>
        <a:bodyPr/>
        <a:lstStyle/>
        <a:p>
          <a:endParaRPr lang="en-US"/>
        </a:p>
      </dgm:t>
    </dgm:pt>
    <dgm:pt modelId="{EB0289E1-BEBC-4D04-A004-CDE7AAAD9E54}">
      <dgm:prSet phldrT="[Text]"/>
      <dgm:spPr/>
      <dgm:t>
        <a:bodyPr/>
        <a:lstStyle/>
        <a:p>
          <a:r>
            <a:rPr lang="en-US" dirty="0"/>
            <a:t>Don’t sign if you don’t understand</a:t>
          </a:r>
        </a:p>
      </dgm:t>
    </dgm:pt>
    <dgm:pt modelId="{AF6C18D9-3D0C-4CBD-8D37-7C656D794641}" type="parTrans" cxnId="{CFE6940B-F88E-4837-BA55-883DE7EDF45A}">
      <dgm:prSet/>
      <dgm:spPr/>
      <dgm:t>
        <a:bodyPr/>
        <a:lstStyle/>
        <a:p>
          <a:endParaRPr lang="en-US"/>
        </a:p>
      </dgm:t>
    </dgm:pt>
    <dgm:pt modelId="{904371B5-216D-4562-AC07-1D130869D032}" type="sibTrans" cxnId="{CFE6940B-F88E-4837-BA55-883DE7EDF45A}">
      <dgm:prSet/>
      <dgm:spPr/>
      <dgm:t>
        <a:bodyPr/>
        <a:lstStyle/>
        <a:p>
          <a:endParaRPr lang="en-US"/>
        </a:p>
      </dgm:t>
    </dgm:pt>
    <dgm:pt modelId="{D7BA6210-AD10-476D-9E6C-4E0BAFF5E5DA}">
      <dgm:prSet phldrT="[Text]"/>
      <dgm:spPr/>
      <dgm:t>
        <a:bodyPr/>
        <a:lstStyle/>
        <a:p>
          <a:r>
            <a:rPr lang="en-US" dirty="0"/>
            <a:t>Watch for undue influence</a:t>
          </a:r>
        </a:p>
      </dgm:t>
    </dgm:pt>
    <dgm:pt modelId="{808F02C1-43D1-4330-A6D5-5A4D76917F04}" type="parTrans" cxnId="{A8FFFCAD-6752-40F7-A27A-A1E92A81F896}">
      <dgm:prSet/>
      <dgm:spPr/>
      <dgm:t>
        <a:bodyPr/>
        <a:lstStyle/>
        <a:p>
          <a:endParaRPr lang="en-US"/>
        </a:p>
      </dgm:t>
    </dgm:pt>
    <dgm:pt modelId="{CED05480-563B-43C7-9278-8E857B33FF49}" type="sibTrans" cxnId="{A8FFFCAD-6752-40F7-A27A-A1E92A81F896}">
      <dgm:prSet/>
      <dgm:spPr/>
      <dgm:t>
        <a:bodyPr/>
        <a:lstStyle/>
        <a:p>
          <a:endParaRPr lang="en-US"/>
        </a:p>
      </dgm:t>
    </dgm:pt>
    <dgm:pt modelId="{F4E9AB4C-BB6B-41FE-8403-D11A50452E1A}">
      <dgm:prSet phldrT="[Text]"/>
      <dgm:spPr/>
      <dgm:t>
        <a:bodyPr/>
        <a:lstStyle/>
        <a:p>
          <a:r>
            <a:rPr lang="en-US" dirty="0"/>
            <a:t>Watch for “too good to be true” deals</a:t>
          </a:r>
        </a:p>
      </dgm:t>
    </dgm:pt>
    <dgm:pt modelId="{C9F7EE02-7605-49D4-B622-1E3A50EB68FD}" type="parTrans" cxnId="{60B3BC9C-C194-4F8F-A76B-C73618AF3823}">
      <dgm:prSet/>
      <dgm:spPr/>
      <dgm:t>
        <a:bodyPr/>
        <a:lstStyle/>
        <a:p>
          <a:endParaRPr lang="en-US"/>
        </a:p>
      </dgm:t>
    </dgm:pt>
    <dgm:pt modelId="{A4806358-793A-4756-A0B6-576733B62057}" type="sibTrans" cxnId="{60B3BC9C-C194-4F8F-A76B-C73618AF3823}">
      <dgm:prSet/>
      <dgm:spPr/>
      <dgm:t>
        <a:bodyPr/>
        <a:lstStyle/>
        <a:p>
          <a:endParaRPr lang="en-US"/>
        </a:p>
      </dgm:t>
    </dgm:pt>
    <dgm:pt modelId="{1331A1FC-2D09-4BC1-9210-9E702A61BE6D}">
      <dgm:prSet phldrT="[Text]"/>
      <dgm:spPr/>
      <dgm:t>
        <a:bodyPr/>
        <a:lstStyle/>
        <a:p>
          <a:r>
            <a:rPr lang="en-US" dirty="0"/>
            <a:t>Monitor people</a:t>
          </a:r>
        </a:p>
      </dgm:t>
    </dgm:pt>
    <dgm:pt modelId="{0BB21E0B-CBA1-4942-B39A-A69EB5FA206C}" type="parTrans" cxnId="{0F7A1C55-FD93-4A43-BEAD-35DEBBD3C6CB}">
      <dgm:prSet/>
      <dgm:spPr/>
      <dgm:t>
        <a:bodyPr/>
        <a:lstStyle/>
        <a:p>
          <a:endParaRPr lang="en-US"/>
        </a:p>
      </dgm:t>
    </dgm:pt>
    <dgm:pt modelId="{A4B437C0-ADEE-446F-BC8B-CB286E6CC451}" type="sibTrans" cxnId="{0F7A1C55-FD93-4A43-BEAD-35DEBBD3C6CB}">
      <dgm:prSet/>
      <dgm:spPr/>
      <dgm:t>
        <a:bodyPr/>
        <a:lstStyle/>
        <a:p>
          <a:endParaRPr lang="en-US"/>
        </a:p>
      </dgm:t>
    </dgm:pt>
    <dgm:pt modelId="{5D4F0CC9-22F2-466D-AAA4-B83AB7819172}" type="pres">
      <dgm:prSet presAssocID="{9BA73154-8CD7-4567-B207-86503B5504C1}" presName="vert0" presStyleCnt="0">
        <dgm:presLayoutVars>
          <dgm:dir/>
          <dgm:animOne val="branch"/>
          <dgm:animLvl val="lvl"/>
        </dgm:presLayoutVars>
      </dgm:prSet>
      <dgm:spPr/>
    </dgm:pt>
    <dgm:pt modelId="{EE2811E7-F45C-4D85-9320-5524DFE04CCF}" type="pres">
      <dgm:prSet presAssocID="{73E33094-C966-4B62-A77F-36847AB77660}" presName="thickLine" presStyleLbl="alignNode1" presStyleIdx="0" presStyleCnt="1"/>
      <dgm:spPr/>
    </dgm:pt>
    <dgm:pt modelId="{CBBC0024-945F-441F-B5B3-EB31CC6F99D8}" type="pres">
      <dgm:prSet presAssocID="{73E33094-C966-4B62-A77F-36847AB77660}" presName="horz1" presStyleCnt="0"/>
      <dgm:spPr/>
    </dgm:pt>
    <dgm:pt modelId="{F9A412A5-9C96-4C89-B551-282CA296A7AD}" type="pres">
      <dgm:prSet presAssocID="{73E33094-C966-4B62-A77F-36847AB77660}" presName="tx1" presStyleLbl="revTx" presStyleIdx="0" presStyleCnt="7"/>
      <dgm:spPr/>
    </dgm:pt>
    <dgm:pt modelId="{23E9916F-2D90-452A-B31A-6BF4CA18B054}" type="pres">
      <dgm:prSet presAssocID="{73E33094-C966-4B62-A77F-36847AB77660}" presName="vert1" presStyleCnt="0"/>
      <dgm:spPr/>
    </dgm:pt>
    <dgm:pt modelId="{9F670825-D325-4616-94DB-C3859CCF0FB5}" type="pres">
      <dgm:prSet presAssocID="{ACD28D38-5267-475C-BF23-1E03AA93C489}" presName="vertSpace2a" presStyleCnt="0"/>
      <dgm:spPr/>
    </dgm:pt>
    <dgm:pt modelId="{F2D303EB-4D03-4DD8-99DB-E6592158153E}" type="pres">
      <dgm:prSet presAssocID="{ACD28D38-5267-475C-BF23-1E03AA93C489}" presName="horz2" presStyleCnt="0"/>
      <dgm:spPr/>
    </dgm:pt>
    <dgm:pt modelId="{FE65B415-089B-499E-A2B3-BDACFA20D477}" type="pres">
      <dgm:prSet presAssocID="{ACD28D38-5267-475C-BF23-1E03AA93C489}" presName="horzSpace2" presStyleCnt="0"/>
      <dgm:spPr/>
    </dgm:pt>
    <dgm:pt modelId="{1B374BA6-1370-477D-8024-309429FF4DFC}" type="pres">
      <dgm:prSet presAssocID="{ACD28D38-5267-475C-BF23-1E03AA93C489}" presName="tx2" presStyleLbl="revTx" presStyleIdx="1" presStyleCnt="7"/>
      <dgm:spPr/>
    </dgm:pt>
    <dgm:pt modelId="{8B30BA03-83D4-498C-AD3B-926CC126F0D0}" type="pres">
      <dgm:prSet presAssocID="{ACD28D38-5267-475C-BF23-1E03AA93C489}" presName="vert2" presStyleCnt="0"/>
      <dgm:spPr/>
    </dgm:pt>
    <dgm:pt modelId="{B84DDA4C-11EA-4E46-A7D2-B176C8AA6D8C}" type="pres">
      <dgm:prSet presAssocID="{ACD28D38-5267-475C-BF23-1E03AA93C489}" presName="thinLine2b" presStyleLbl="callout" presStyleIdx="0" presStyleCnt="6"/>
      <dgm:spPr/>
    </dgm:pt>
    <dgm:pt modelId="{B6D4F89B-2937-479D-BC0C-A9D4F4E3AF60}" type="pres">
      <dgm:prSet presAssocID="{ACD28D38-5267-475C-BF23-1E03AA93C489}" presName="vertSpace2b" presStyleCnt="0"/>
      <dgm:spPr/>
    </dgm:pt>
    <dgm:pt modelId="{4A657EFE-750B-4FB1-99FC-9FDFE161BC78}" type="pres">
      <dgm:prSet presAssocID="{1429D597-6AA5-4C0D-81AE-989105132506}" presName="horz2" presStyleCnt="0"/>
      <dgm:spPr/>
    </dgm:pt>
    <dgm:pt modelId="{12F4F452-83CF-4E9B-800F-35E3C8D5D73C}" type="pres">
      <dgm:prSet presAssocID="{1429D597-6AA5-4C0D-81AE-989105132506}" presName="horzSpace2" presStyleCnt="0"/>
      <dgm:spPr/>
    </dgm:pt>
    <dgm:pt modelId="{82B9D7E5-5753-4E82-9073-F9F95681060D}" type="pres">
      <dgm:prSet presAssocID="{1429D597-6AA5-4C0D-81AE-989105132506}" presName="tx2" presStyleLbl="revTx" presStyleIdx="2" presStyleCnt="7"/>
      <dgm:spPr/>
    </dgm:pt>
    <dgm:pt modelId="{90DD5B0F-8654-439F-BF35-0CCC4791D8F8}" type="pres">
      <dgm:prSet presAssocID="{1429D597-6AA5-4C0D-81AE-989105132506}" presName="vert2" presStyleCnt="0"/>
      <dgm:spPr/>
    </dgm:pt>
    <dgm:pt modelId="{D37EE0E2-0699-4E17-9632-B99EA4E74AB8}" type="pres">
      <dgm:prSet presAssocID="{1429D597-6AA5-4C0D-81AE-989105132506}" presName="thinLine2b" presStyleLbl="callout" presStyleIdx="1" presStyleCnt="6"/>
      <dgm:spPr/>
    </dgm:pt>
    <dgm:pt modelId="{AA9A9342-1CD0-44D1-A008-712A3D0B418F}" type="pres">
      <dgm:prSet presAssocID="{1429D597-6AA5-4C0D-81AE-989105132506}" presName="vertSpace2b" presStyleCnt="0"/>
      <dgm:spPr/>
    </dgm:pt>
    <dgm:pt modelId="{423F3D7E-DE19-4249-95AD-9DEEF31F8120}" type="pres">
      <dgm:prSet presAssocID="{EB0289E1-BEBC-4D04-A004-CDE7AAAD9E54}" presName="horz2" presStyleCnt="0"/>
      <dgm:spPr/>
    </dgm:pt>
    <dgm:pt modelId="{CE898F92-1BF2-456E-BC58-063B694C5DD3}" type="pres">
      <dgm:prSet presAssocID="{EB0289E1-BEBC-4D04-A004-CDE7AAAD9E54}" presName="horzSpace2" presStyleCnt="0"/>
      <dgm:spPr/>
    </dgm:pt>
    <dgm:pt modelId="{8248D903-1464-46E8-B87B-877DDB10C0B7}" type="pres">
      <dgm:prSet presAssocID="{EB0289E1-BEBC-4D04-A004-CDE7AAAD9E54}" presName="tx2" presStyleLbl="revTx" presStyleIdx="3" presStyleCnt="7"/>
      <dgm:spPr/>
    </dgm:pt>
    <dgm:pt modelId="{C7A0350B-89CB-46B0-9ECF-75B79D15CE45}" type="pres">
      <dgm:prSet presAssocID="{EB0289E1-BEBC-4D04-A004-CDE7AAAD9E54}" presName="vert2" presStyleCnt="0"/>
      <dgm:spPr/>
    </dgm:pt>
    <dgm:pt modelId="{D03AD860-3E3A-4E33-8DEE-B830D2910E67}" type="pres">
      <dgm:prSet presAssocID="{EB0289E1-BEBC-4D04-A004-CDE7AAAD9E54}" presName="thinLine2b" presStyleLbl="callout" presStyleIdx="2" presStyleCnt="6"/>
      <dgm:spPr/>
    </dgm:pt>
    <dgm:pt modelId="{B5178670-395D-4A60-A795-1F919D88ADDF}" type="pres">
      <dgm:prSet presAssocID="{EB0289E1-BEBC-4D04-A004-CDE7AAAD9E54}" presName="vertSpace2b" presStyleCnt="0"/>
      <dgm:spPr/>
    </dgm:pt>
    <dgm:pt modelId="{4849F2F0-9FAB-4983-97C9-B648AC66D38E}" type="pres">
      <dgm:prSet presAssocID="{D7BA6210-AD10-476D-9E6C-4E0BAFF5E5DA}" presName="horz2" presStyleCnt="0"/>
      <dgm:spPr/>
    </dgm:pt>
    <dgm:pt modelId="{D077E7D2-C495-4AF6-BCF3-85076060AD58}" type="pres">
      <dgm:prSet presAssocID="{D7BA6210-AD10-476D-9E6C-4E0BAFF5E5DA}" presName="horzSpace2" presStyleCnt="0"/>
      <dgm:spPr/>
    </dgm:pt>
    <dgm:pt modelId="{01991E22-7080-45CC-9197-F05A22F11F90}" type="pres">
      <dgm:prSet presAssocID="{D7BA6210-AD10-476D-9E6C-4E0BAFF5E5DA}" presName="tx2" presStyleLbl="revTx" presStyleIdx="4" presStyleCnt="7"/>
      <dgm:spPr/>
    </dgm:pt>
    <dgm:pt modelId="{0BE26AF5-2D0F-4A96-B9E5-B5A2B1885F94}" type="pres">
      <dgm:prSet presAssocID="{D7BA6210-AD10-476D-9E6C-4E0BAFF5E5DA}" presName="vert2" presStyleCnt="0"/>
      <dgm:spPr/>
    </dgm:pt>
    <dgm:pt modelId="{CDAA8197-EA75-4BC5-8F72-6273BB0180A6}" type="pres">
      <dgm:prSet presAssocID="{D7BA6210-AD10-476D-9E6C-4E0BAFF5E5DA}" presName="thinLine2b" presStyleLbl="callout" presStyleIdx="3" presStyleCnt="6"/>
      <dgm:spPr/>
    </dgm:pt>
    <dgm:pt modelId="{897F4AC4-6FB0-46CD-A3F2-A6485CC4215F}" type="pres">
      <dgm:prSet presAssocID="{D7BA6210-AD10-476D-9E6C-4E0BAFF5E5DA}" presName="vertSpace2b" presStyleCnt="0"/>
      <dgm:spPr/>
    </dgm:pt>
    <dgm:pt modelId="{30301B72-ABB5-4018-BD1F-BB86945899C5}" type="pres">
      <dgm:prSet presAssocID="{F4E9AB4C-BB6B-41FE-8403-D11A50452E1A}" presName="horz2" presStyleCnt="0"/>
      <dgm:spPr/>
    </dgm:pt>
    <dgm:pt modelId="{00EFCF49-604C-4CC0-832D-C7BDA9FE9689}" type="pres">
      <dgm:prSet presAssocID="{F4E9AB4C-BB6B-41FE-8403-D11A50452E1A}" presName="horzSpace2" presStyleCnt="0"/>
      <dgm:spPr/>
    </dgm:pt>
    <dgm:pt modelId="{93FBDD0C-53AA-4D60-B4FA-177D569BA73A}" type="pres">
      <dgm:prSet presAssocID="{F4E9AB4C-BB6B-41FE-8403-D11A50452E1A}" presName="tx2" presStyleLbl="revTx" presStyleIdx="5" presStyleCnt="7"/>
      <dgm:spPr/>
    </dgm:pt>
    <dgm:pt modelId="{267525A1-E1E5-4C76-8DA6-CE498F43D1AD}" type="pres">
      <dgm:prSet presAssocID="{F4E9AB4C-BB6B-41FE-8403-D11A50452E1A}" presName="vert2" presStyleCnt="0"/>
      <dgm:spPr/>
    </dgm:pt>
    <dgm:pt modelId="{FCD6F27C-9B28-4972-8BC4-AF5052BD1DA6}" type="pres">
      <dgm:prSet presAssocID="{F4E9AB4C-BB6B-41FE-8403-D11A50452E1A}" presName="thinLine2b" presStyleLbl="callout" presStyleIdx="4" presStyleCnt="6"/>
      <dgm:spPr/>
    </dgm:pt>
    <dgm:pt modelId="{1664DE4B-7698-48A3-B31D-D818EF7B9087}" type="pres">
      <dgm:prSet presAssocID="{F4E9AB4C-BB6B-41FE-8403-D11A50452E1A}" presName="vertSpace2b" presStyleCnt="0"/>
      <dgm:spPr/>
    </dgm:pt>
    <dgm:pt modelId="{C476C271-AF88-4D43-B886-0BAD1B9C231C}" type="pres">
      <dgm:prSet presAssocID="{1331A1FC-2D09-4BC1-9210-9E702A61BE6D}" presName="horz2" presStyleCnt="0"/>
      <dgm:spPr/>
    </dgm:pt>
    <dgm:pt modelId="{C734C009-E558-4EE8-944A-7BBE6E42BE2C}" type="pres">
      <dgm:prSet presAssocID="{1331A1FC-2D09-4BC1-9210-9E702A61BE6D}" presName="horzSpace2" presStyleCnt="0"/>
      <dgm:spPr/>
    </dgm:pt>
    <dgm:pt modelId="{97A43D07-4AC3-4A6F-9C72-597C8AD8F415}" type="pres">
      <dgm:prSet presAssocID="{1331A1FC-2D09-4BC1-9210-9E702A61BE6D}" presName="tx2" presStyleLbl="revTx" presStyleIdx="6" presStyleCnt="7"/>
      <dgm:spPr/>
    </dgm:pt>
    <dgm:pt modelId="{05C6592A-E722-4B2A-A7CD-E9A44CF60DBD}" type="pres">
      <dgm:prSet presAssocID="{1331A1FC-2D09-4BC1-9210-9E702A61BE6D}" presName="vert2" presStyleCnt="0"/>
      <dgm:spPr/>
    </dgm:pt>
    <dgm:pt modelId="{F4D1304D-33EA-468D-866C-F99E54254E43}" type="pres">
      <dgm:prSet presAssocID="{1331A1FC-2D09-4BC1-9210-9E702A61BE6D}" presName="thinLine2b" presStyleLbl="callout" presStyleIdx="5" presStyleCnt="6"/>
      <dgm:spPr/>
    </dgm:pt>
    <dgm:pt modelId="{CD95AD6A-E1BA-4E6A-A016-5C0964927EAF}" type="pres">
      <dgm:prSet presAssocID="{1331A1FC-2D09-4BC1-9210-9E702A61BE6D}" presName="vertSpace2b" presStyleCnt="0"/>
      <dgm:spPr/>
    </dgm:pt>
  </dgm:ptLst>
  <dgm:cxnLst>
    <dgm:cxn modelId="{4F672D01-8850-4DE6-B843-937355AF12FB}" srcId="{73E33094-C966-4B62-A77F-36847AB77660}" destId="{ACD28D38-5267-475C-BF23-1E03AA93C489}" srcOrd="0" destOrd="0" parTransId="{B77C1571-8010-4AFE-900E-EEB23EE9B603}" sibTransId="{47A48ED8-64D6-4381-B8E9-E4FA51A5E96D}"/>
    <dgm:cxn modelId="{CFE6940B-F88E-4837-BA55-883DE7EDF45A}" srcId="{73E33094-C966-4B62-A77F-36847AB77660}" destId="{EB0289E1-BEBC-4D04-A004-CDE7AAAD9E54}" srcOrd="2" destOrd="0" parTransId="{AF6C18D9-3D0C-4CBD-8D37-7C656D794641}" sibTransId="{904371B5-216D-4562-AC07-1D130869D032}"/>
    <dgm:cxn modelId="{E3C5840F-93F8-4DC9-85F6-6257A3B7FFB7}" type="presOf" srcId="{9BA73154-8CD7-4567-B207-86503B5504C1}" destId="{5D4F0CC9-22F2-466D-AAA4-B83AB7819172}" srcOrd="0" destOrd="0" presId="urn:microsoft.com/office/officeart/2008/layout/LinedList"/>
    <dgm:cxn modelId="{D2324B2C-EBF0-43D3-BED3-9E9B48E7A0C8}" type="presOf" srcId="{1429D597-6AA5-4C0D-81AE-989105132506}" destId="{82B9D7E5-5753-4E82-9073-F9F95681060D}" srcOrd="0" destOrd="0" presId="urn:microsoft.com/office/officeart/2008/layout/LinedList"/>
    <dgm:cxn modelId="{02612069-B73D-47CA-B389-9FF39688E741}" srcId="{9BA73154-8CD7-4567-B207-86503B5504C1}" destId="{73E33094-C966-4B62-A77F-36847AB77660}" srcOrd="0" destOrd="0" parTransId="{4A57EE9C-9576-4677-9F15-E7A08E5571D2}" sibTransId="{DA9826B8-23E3-426E-A5BD-A7A1780533EA}"/>
    <dgm:cxn modelId="{AE9BEC73-D84A-49CA-BA90-867F28E3861B}" type="presOf" srcId="{F4E9AB4C-BB6B-41FE-8403-D11A50452E1A}" destId="{93FBDD0C-53AA-4D60-B4FA-177D569BA73A}" srcOrd="0" destOrd="0" presId="urn:microsoft.com/office/officeart/2008/layout/LinedList"/>
    <dgm:cxn modelId="{0F7A1C55-FD93-4A43-BEAD-35DEBBD3C6CB}" srcId="{73E33094-C966-4B62-A77F-36847AB77660}" destId="{1331A1FC-2D09-4BC1-9210-9E702A61BE6D}" srcOrd="5" destOrd="0" parTransId="{0BB21E0B-CBA1-4942-B39A-A69EB5FA206C}" sibTransId="{A4B437C0-ADEE-446F-BC8B-CB286E6CC451}"/>
    <dgm:cxn modelId="{60B3BC9C-C194-4F8F-A76B-C73618AF3823}" srcId="{73E33094-C966-4B62-A77F-36847AB77660}" destId="{F4E9AB4C-BB6B-41FE-8403-D11A50452E1A}" srcOrd="4" destOrd="0" parTransId="{C9F7EE02-7605-49D4-B622-1E3A50EB68FD}" sibTransId="{A4806358-793A-4756-A0B6-576733B62057}"/>
    <dgm:cxn modelId="{D76B769D-B6AF-4E32-9E46-4FD496271F07}" type="presOf" srcId="{EB0289E1-BEBC-4D04-A004-CDE7AAAD9E54}" destId="{8248D903-1464-46E8-B87B-877DDB10C0B7}" srcOrd="0" destOrd="0" presId="urn:microsoft.com/office/officeart/2008/layout/LinedList"/>
    <dgm:cxn modelId="{A8FFFCAD-6752-40F7-A27A-A1E92A81F896}" srcId="{73E33094-C966-4B62-A77F-36847AB77660}" destId="{D7BA6210-AD10-476D-9E6C-4E0BAFF5E5DA}" srcOrd="3" destOrd="0" parTransId="{808F02C1-43D1-4330-A6D5-5A4D76917F04}" sibTransId="{CED05480-563B-43C7-9278-8E857B33FF49}"/>
    <dgm:cxn modelId="{49630CB7-25BD-4BC1-9B2A-AD937FB805A8}" srcId="{73E33094-C966-4B62-A77F-36847AB77660}" destId="{1429D597-6AA5-4C0D-81AE-989105132506}" srcOrd="1" destOrd="0" parTransId="{ED227459-5DE2-48C3-9C47-F0940C14F87D}" sibTransId="{A11E4E35-AF81-403B-B10C-DAD2B7B8DEC1}"/>
    <dgm:cxn modelId="{52EC2BC5-FFBA-4D92-8FA3-0BBF05D60CEA}" type="presOf" srcId="{ACD28D38-5267-475C-BF23-1E03AA93C489}" destId="{1B374BA6-1370-477D-8024-309429FF4DFC}" srcOrd="0" destOrd="0" presId="urn:microsoft.com/office/officeart/2008/layout/LinedList"/>
    <dgm:cxn modelId="{E869F8CC-CACC-43C3-8544-86E5422A876E}" type="presOf" srcId="{1331A1FC-2D09-4BC1-9210-9E702A61BE6D}" destId="{97A43D07-4AC3-4A6F-9C72-597C8AD8F415}" srcOrd="0" destOrd="0" presId="urn:microsoft.com/office/officeart/2008/layout/LinedList"/>
    <dgm:cxn modelId="{4DAA75CE-42A7-4EC6-AA68-ECB2C049ADA2}" type="presOf" srcId="{73E33094-C966-4B62-A77F-36847AB77660}" destId="{F9A412A5-9C96-4C89-B551-282CA296A7AD}" srcOrd="0" destOrd="0" presId="urn:microsoft.com/office/officeart/2008/layout/LinedList"/>
    <dgm:cxn modelId="{2DDEF5E0-4A14-4BFD-A456-69F00AA8007B}" type="presOf" srcId="{D7BA6210-AD10-476D-9E6C-4E0BAFF5E5DA}" destId="{01991E22-7080-45CC-9197-F05A22F11F90}" srcOrd="0" destOrd="0" presId="urn:microsoft.com/office/officeart/2008/layout/LinedList"/>
    <dgm:cxn modelId="{BBB25A2A-4888-4261-AA52-305A05C2CF6B}" type="presParOf" srcId="{5D4F0CC9-22F2-466D-AAA4-B83AB7819172}" destId="{EE2811E7-F45C-4D85-9320-5524DFE04CCF}" srcOrd="0" destOrd="0" presId="urn:microsoft.com/office/officeart/2008/layout/LinedList"/>
    <dgm:cxn modelId="{16D31274-3BA8-4D26-A0D8-4EF94DB53A34}" type="presParOf" srcId="{5D4F0CC9-22F2-466D-AAA4-B83AB7819172}" destId="{CBBC0024-945F-441F-B5B3-EB31CC6F99D8}" srcOrd="1" destOrd="0" presId="urn:microsoft.com/office/officeart/2008/layout/LinedList"/>
    <dgm:cxn modelId="{41F2B3A2-BA2D-4B40-904A-BC916710B98C}" type="presParOf" srcId="{CBBC0024-945F-441F-B5B3-EB31CC6F99D8}" destId="{F9A412A5-9C96-4C89-B551-282CA296A7AD}" srcOrd="0" destOrd="0" presId="urn:microsoft.com/office/officeart/2008/layout/LinedList"/>
    <dgm:cxn modelId="{E0A85D56-2657-4B58-9C46-55EDF6C3D70A}" type="presParOf" srcId="{CBBC0024-945F-441F-B5B3-EB31CC6F99D8}" destId="{23E9916F-2D90-452A-B31A-6BF4CA18B054}" srcOrd="1" destOrd="0" presId="urn:microsoft.com/office/officeart/2008/layout/LinedList"/>
    <dgm:cxn modelId="{5437AA4A-4F75-4F9E-9CAC-BC49AA598809}" type="presParOf" srcId="{23E9916F-2D90-452A-B31A-6BF4CA18B054}" destId="{9F670825-D325-4616-94DB-C3859CCF0FB5}" srcOrd="0" destOrd="0" presId="urn:microsoft.com/office/officeart/2008/layout/LinedList"/>
    <dgm:cxn modelId="{FC6F275D-AB7A-4726-BB31-36195DF945E2}" type="presParOf" srcId="{23E9916F-2D90-452A-B31A-6BF4CA18B054}" destId="{F2D303EB-4D03-4DD8-99DB-E6592158153E}" srcOrd="1" destOrd="0" presId="urn:microsoft.com/office/officeart/2008/layout/LinedList"/>
    <dgm:cxn modelId="{F7142032-612F-4EB9-92EA-6FEE04829BD6}" type="presParOf" srcId="{F2D303EB-4D03-4DD8-99DB-E6592158153E}" destId="{FE65B415-089B-499E-A2B3-BDACFA20D477}" srcOrd="0" destOrd="0" presId="urn:microsoft.com/office/officeart/2008/layout/LinedList"/>
    <dgm:cxn modelId="{625AEF07-B99D-4018-AE7B-CF5B2C7C6272}" type="presParOf" srcId="{F2D303EB-4D03-4DD8-99DB-E6592158153E}" destId="{1B374BA6-1370-477D-8024-309429FF4DFC}" srcOrd="1" destOrd="0" presId="urn:microsoft.com/office/officeart/2008/layout/LinedList"/>
    <dgm:cxn modelId="{5AC9C391-24FE-4364-B437-420C3A7CF250}" type="presParOf" srcId="{F2D303EB-4D03-4DD8-99DB-E6592158153E}" destId="{8B30BA03-83D4-498C-AD3B-926CC126F0D0}" srcOrd="2" destOrd="0" presId="urn:microsoft.com/office/officeart/2008/layout/LinedList"/>
    <dgm:cxn modelId="{A33D1A8A-7A3D-4680-9869-949CE849C448}" type="presParOf" srcId="{23E9916F-2D90-452A-B31A-6BF4CA18B054}" destId="{B84DDA4C-11EA-4E46-A7D2-B176C8AA6D8C}" srcOrd="2" destOrd="0" presId="urn:microsoft.com/office/officeart/2008/layout/LinedList"/>
    <dgm:cxn modelId="{FC78C2B2-0CD2-44CA-95A6-125CAE09670E}" type="presParOf" srcId="{23E9916F-2D90-452A-B31A-6BF4CA18B054}" destId="{B6D4F89B-2937-479D-BC0C-A9D4F4E3AF60}" srcOrd="3" destOrd="0" presId="urn:microsoft.com/office/officeart/2008/layout/LinedList"/>
    <dgm:cxn modelId="{CB95BB24-C9D7-44E7-A8A9-5B13DEC0E548}" type="presParOf" srcId="{23E9916F-2D90-452A-B31A-6BF4CA18B054}" destId="{4A657EFE-750B-4FB1-99FC-9FDFE161BC78}" srcOrd="4" destOrd="0" presId="urn:microsoft.com/office/officeart/2008/layout/LinedList"/>
    <dgm:cxn modelId="{8CDC8CD3-1676-4DCF-B2DB-F227F8C73A37}" type="presParOf" srcId="{4A657EFE-750B-4FB1-99FC-9FDFE161BC78}" destId="{12F4F452-83CF-4E9B-800F-35E3C8D5D73C}" srcOrd="0" destOrd="0" presId="urn:microsoft.com/office/officeart/2008/layout/LinedList"/>
    <dgm:cxn modelId="{41D97451-CC14-46A5-A440-D0540C40AD12}" type="presParOf" srcId="{4A657EFE-750B-4FB1-99FC-9FDFE161BC78}" destId="{82B9D7E5-5753-4E82-9073-F9F95681060D}" srcOrd="1" destOrd="0" presId="urn:microsoft.com/office/officeart/2008/layout/LinedList"/>
    <dgm:cxn modelId="{320C51B3-8662-431B-8D44-20AE3D075DAD}" type="presParOf" srcId="{4A657EFE-750B-4FB1-99FC-9FDFE161BC78}" destId="{90DD5B0F-8654-439F-BF35-0CCC4791D8F8}" srcOrd="2" destOrd="0" presId="urn:microsoft.com/office/officeart/2008/layout/LinedList"/>
    <dgm:cxn modelId="{6A0CBDE8-59D4-4F19-8AB6-83925FA89545}" type="presParOf" srcId="{23E9916F-2D90-452A-B31A-6BF4CA18B054}" destId="{D37EE0E2-0699-4E17-9632-B99EA4E74AB8}" srcOrd="5" destOrd="0" presId="urn:microsoft.com/office/officeart/2008/layout/LinedList"/>
    <dgm:cxn modelId="{EF0F9E62-6547-403B-8D11-4B7B8FEEE942}" type="presParOf" srcId="{23E9916F-2D90-452A-B31A-6BF4CA18B054}" destId="{AA9A9342-1CD0-44D1-A008-712A3D0B418F}" srcOrd="6" destOrd="0" presId="urn:microsoft.com/office/officeart/2008/layout/LinedList"/>
    <dgm:cxn modelId="{7E69A0D2-D283-47E8-8607-3501D0021128}" type="presParOf" srcId="{23E9916F-2D90-452A-B31A-6BF4CA18B054}" destId="{423F3D7E-DE19-4249-95AD-9DEEF31F8120}" srcOrd="7" destOrd="0" presId="urn:microsoft.com/office/officeart/2008/layout/LinedList"/>
    <dgm:cxn modelId="{647D8F96-3831-44CC-829A-44684B581D14}" type="presParOf" srcId="{423F3D7E-DE19-4249-95AD-9DEEF31F8120}" destId="{CE898F92-1BF2-456E-BC58-063B694C5DD3}" srcOrd="0" destOrd="0" presId="urn:microsoft.com/office/officeart/2008/layout/LinedList"/>
    <dgm:cxn modelId="{BC397C68-FE6F-4142-A085-403BB2C32F10}" type="presParOf" srcId="{423F3D7E-DE19-4249-95AD-9DEEF31F8120}" destId="{8248D903-1464-46E8-B87B-877DDB10C0B7}" srcOrd="1" destOrd="0" presId="urn:microsoft.com/office/officeart/2008/layout/LinedList"/>
    <dgm:cxn modelId="{EBF07A7B-6320-4E5E-BABA-F57C3A494FC9}" type="presParOf" srcId="{423F3D7E-DE19-4249-95AD-9DEEF31F8120}" destId="{C7A0350B-89CB-46B0-9ECF-75B79D15CE45}" srcOrd="2" destOrd="0" presId="urn:microsoft.com/office/officeart/2008/layout/LinedList"/>
    <dgm:cxn modelId="{FC74B891-C295-40D8-9682-8F8A8D450D0F}" type="presParOf" srcId="{23E9916F-2D90-452A-B31A-6BF4CA18B054}" destId="{D03AD860-3E3A-4E33-8DEE-B830D2910E67}" srcOrd="8" destOrd="0" presId="urn:microsoft.com/office/officeart/2008/layout/LinedList"/>
    <dgm:cxn modelId="{59C9B95A-F220-4560-97EB-D088F81CBE82}" type="presParOf" srcId="{23E9916F-2D90-452A-B31A-6BF4CA18B054}" destId="{B5178670-395D-4A60-A795-1F919D88ADDF}" srcOrd="9" destOrd="0" presId="urn:microsoft.com/office/officeart/2008/layout/LinedList"/>
    <dgm:cxn modelId="{9F0E6D5F-1050-4D0C-BD77-707A4D265657}" type="presParOf" srcId="{23E9916F-2D90-452A-B31A-6BF4CA18B054}" destId="{4849F2F0-9FAB-4983-97C9-B648AC66D38E}" srcOrd="10" destOrd="0" presId="urn:microsoft.com/office/officeart/2008/layout/LinedList"/>
    <dgm:cxn modelId="{DB37FA69-AA8F-4B59-99D5-175265A6A1D4}" type="presParOf" srcId="{4849F2F0-9FAB-4983-97C9-B648AC66D38E}" destId="{D077E7D2-C495-4AF6-BCF3-85076060AD58}" srcOrd="0" destOrd="0" presId="urn:microsoft.com/office/officeart/2008/layout/LinedList"/>
    <dgm:cxn modelId="{E2C476D9-45DC-4C7F-944B-1BBEA2535FFC}" type="presParOf" srcId="{4849F2F0-9FAB-4983-97C9-B648AC66D38E}" destId="{01991E22-7080-45CC-9197-F05A22F11F90}" srcOrd="1" destOrd="0" presId="urn:microsoft.com/office/officeart/2008/layout/LinedList"/>
    <dgm:cxn modelId="{7482B056-78AF-40F3-A55A-D14670D3D46D}" type="presParOf" srcId="{4849F2F0-9FAB-4983-97C9-B648AC66D38E}" destId="{0BE26AF5-2D0F-4A96-B9E5-B5A2B1885F94}" srcOrd="2" destOrd="0" presId="urn:microsoft.com/office/officeart/2008/layout/LinedList"/>
    <dgm:cxn modelId="{570658BB-7B02-4F74-BFFE-7874959095F8}" type="presParOf" srcId="{23E9916F-2D90-452A-B31A-6BF4CA18B054}" destId="{CDAA8197-EA75-4BC5-8F72-6273BB0180A6}" srcOrd="11" destOrd="0" presId="urn:microsoft.com/office/officeart/2008/layout/LinedList"/>
    <dgm:cxn modelId="{89398559-F431-450C-AE4C-922938BB3CEF}" type="presParOf" srcId="{23E9916F-2D90-452A-B31A-6BF4CA18B054}" destId="{897F4AC4-6FB0-46CD-A3F2-A6485CC4215F}" srcOrd="12" destOrd="0" presId="urn:microsoft.com/office/officeart/2008/layout/LinedList"/>
    <dgm:cxn modelId="{32540472-CA57-4546-952A-D255C2CF3D96}" type="presParOf" srcId="{23E9916F-2D90-452A-B31A-6BF4CA18B054}" destId="{30301B72-ABB5-4018-BD1F-BB86945899C5}" srcOrd="13" destOrd="0" presId="urn:microsoft.com/office/officeart/2008/layout/LinedList"/>
    <dgm:cxn modelId="{59C46126-72C6-4F24-9E24-24CC14F1670F}" type="presParOf" srcId="{30301B72-ABB5-4018-BD1F-BB86945899C5}" destId="{00EFCF49-604C-4CC0-832D-C7BDA9FE9689}" srcOrd="0" destOrd="0" presId="urn:microsoft.com/office/officeart/2008/layout/LinedList"/>
    <dgm:cxn modelId="{6DD5C05B-E909-4FB7-AD38-2223765530A1}" type="presParOf" srcId="{30301B72-ABB5-4018-BD1F-BB86945899C5}" destId="{93FBDD0C-53AA-4D60-B4FA-177D569BA73A}" srcOrd="1" destOrd="0" presId="urn:microsoft.com/office/officeart/2008/layout/LinedList"/>
    <dgm:cxn modelId="{102F8B88-62C8-42BF-949C-706D85A45040}" type="presParOf" srcId="{30301B72-ABB5-4018-BD1F-BB86945899C5}" destId="{267525A1-E1E5-4C76-8DA6-CE498F43D1AD}" srcOrd="2" destOrd="0" presId="urn:microsoft.com/office/officeart/2008/layout/LinedList"/>
    <dgm:cxn modelId="{8C1D1E46-5E9E-400A-B972-BB8F856EF827}" type="presParOf" srcId="{23E9916F-2D90-452A-B31A-6BF4CA18B054}" destId="{FCD6F27C-9B28-4972-8BC4-AF5052BD1DA6}" srcOrd="14" destOrd="0" presId="urn:microsoft.com/office/officeart/2008/layout/LinedList"/>
    <dgm:cxn modelId="{61865DC9-2FA2-472E-8DFC-D202DE220194}" type="presParOf" srcId="{23E9916F-2D90-452A-B31A-6BF4CA18B054}" destId="{1664DE4B-7698-48A3-B31D-D818EF7B9087}" srcOrd="15" destOrd="0" presId="urn:microsoft.com/office/officeart/2008/layout/LinedList"/>
    <dgm:cxn modelId="{658EC170-1B39-4717-96AA-FE25C67E888F}" type="presParOf" srcId="{23E9916F-2D90-452A-B31A-6BF4CA18B054}" destId="{C476C271-AF88-4D43-B886-0BAD1B9C231C}" srcOrd="16" destOrd="0" presId="urn:microsoft.com/office/officeart/2008/layout/LinedList"/>
    <dgm:cxn modelId="{ED2DA0A6-9775-4B4A-8F24-62E2F0B5C2FD}" type="presParOf" srcId="{C476C271-AF88-4D43-B886-0BAD1B9C231C}" destId="{C734C009-E558-4EE8-944A-7BBE6E42BE2C}" srcOrd="0" destOrd="0" presId="urn:microsoft.com/office/officeart/2008/layout/LinedList"/>
    <dgm:cxn modelId="{13D3104F-DB10-4029-8830-F84CD442D86C}" type="presParOf" srcId="{C476C271-AF88-4D43-B886-0BAD1B9C231C}" destId="{97A43D07-4AC3-4A6F-9C72-597C8AD8F415}" srcOrd="1" destOrd="0" presId="urn:microsoft.com/office/officeart/2008/layout/LinedList"/>
    <dgm:cxn modelId="{11A797D5-AD22-4658-899D-8829EED0A9F7}" type="presParOf" srcId="{C476C271-AF88-4D43-B886-0BAD1B9C231C}" destId="{05C6592A-E722-4B2A-A7CD-E9A44CF60DBD}" srcOrd="2" destOrd="0" presId="urn:microsoft.com/office/officeart/2008/layout/LinedList"/>
    <dgm:cxn modelId="{B50518B1-D356-43C4-97AF-0F13B235321B}" type="presParOf" srcId="{23E9916F-2D90-452A-B31A-6BF4CA18B054}" destId="{F4D1304D-33EA-468D-866C-F99E54254E43}" srcOrd="17" destOrd="0" presId="urn:microsoft.com/office/officeart/2008/layout/LinedList"/>
    <dgm:cxn modelId="{644F6276-992B-48FC-A39F-8C4C6500F42F}" type="presParOf" srcId="{23E9916F-2D90-452A-B31A-6BF4CA18B054}" destId="{CD95AD6A-E1BA-4E6A-A016-5C0964927EA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C2CA15-93D1-4C75-8449-271EC08EB4B5}">
      <dgm:prSet phldrT="[Text]"/>
      <dgm:spPr/>
      <dgm:t>
        <a:bodyPr/>
        <a:lstStyle/>
        <a:p>
          <a:r>
            <a:rPr lang="en-US" dirty="0"/>
            <a:t>Include a 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5BAA87F1-F555-47EE-892B-ED9A1CA812C8}">
      <dgm:prSet phldrT="[Text]"/>
      <dgm:spPr/>
      <dgm:t>
        <a:bodyPr/>
        <a:lstStyle/>
        <a:p>
          <a:r>
            <a:rPr lang="en-US" dirty="0"/>
            <a:t>Death of minor</a:t>
          </a:r>
        </a:p>
      </dgm:t>
    </dgm:pt>
    <dgm:pt modelId="{E3F989F2-7521-434C-9204-4C340A73A047}" type="sibTrans" cxnId="{DBC4AC70-33ED-43DE-8651-73E8AB9D4F2C}">
      <dgm:prSet/>
      <dgm:spPr/>
      <dgm:t>
        <a:bodyPr/>
        <a:lstStyle/>
        <a:p>
          <a:endParaRPr lang="en-US"/>
        </a:p>
      </dgm:t>
    </dgm:pt>
    <dgm:pt modelId="{AB31E151-D5E6-4C5A-95CE-1542AA144226}" type="parTrans" cxnId="{DBC4AC70-33ED-43DE-8651-73E8AB9D4F2C}">
      <dgm:prSet/>
      <dgm:spPr/>
      <dgm:t>
        <a:bodyPr/>
        <a:lstStyle/>
        <a:p>
          <a:endParaRPr lang="en-US"/>
        </a:p>
      </dgm:t>
    </dgm:pt>
    <dgm:pt modelId="{FE843BE2-49D6-4648-9A61-325478957CD1}">
      <dgm:prSet phldrT="[Text]"/>
      <dgm:spPr/>
      <dgm:t>
        <a:bodyPr/>
        <a:lstStyle/>
        <a:p>
          <a:r>
            <a:rPr lang="en-US" dirty="0"/>
            <a:t>Include a copy of birth certificate or other proof of age</a:t>
          </a:r>
        </a:p>
      </dgm:t>
    </dgm:pt>
    <dgm:pt modelId="{E634532F-D2C7-4470-BCB6-D7ED172EEEB2}" type="parTrans" cxnId="{122FA736-AA56-4473-80C1-FD78030E61B4}">
      <dgm:prSet/>
      <dgm:spPr/>
      <dgm:t>
        <a:bodyPr/>
        <a:lstStyle/>
        <a:p>
          <a:endParaRPr lang="en-US"/>
        </a:p>
      </dgm:t>
    </dgm:pt>
    <dgm:pt modelId="{EE0C81F4-1AD9-44D9-9BAE-913C3F4E4A11}" type="sibTrans" cxnId="{122FA736-AA56-4473-80C1-FD78030E61B4}">
      <dgm:prSet/>
      <dgm:spPr/>
      <dgm:t>
        <a:bodyPr/>
        <a:lstStyle/>
        <a:p>
          <a:endParaRPr lang="en-US"/>
        </a:p>
      </dgm:t>
    </dgm:pt>
    <dgm:pt modelId="{FECEF41C-646E-4529-A50A-1C9002BD6280}">
      <dgm:prSet phldrT="[Text]"/>
      <dgm:spPr/>
      <dgm:t>
        <a:bodyPr/>
        <a:lstStyle/>
        <a:p>
          <a:r>
            <a:rPr lang="en-US" dirty="0"/>
            <a:t>Turns 18</a:t>
          </a:r>
        </a:p>
      </dgm:t>
    </dgm:pt>
    <dgm:pt modelId="{18D3DB99-F38D-4CB7-952F-84F5E99C236D}" type="parTrans" cxnId="{3D15A0AD-1AD5-4B68-B3BA-5E4758592F97}">
      <dgm:prSet/>
      <dgm:spPr/>
      <dgm:t>
        <a:bodyPr/>
        <a:lstStyle/>
        <a:p>
          <a:endParaRPr lang="en-US"/>
        </a:p>
      </dgm:t>
    </dgm:pt>
    <dgm:pt modelId="{69EE6221-4590-4432-A86A-F341DA825A39}" type="sibTrans" cxnId="{3D15A0AD-1AD5-4B68-B3BA-5E4758592F97}">
      <dgm:prSet/>
      <dgm:spPr/>
      <dgm:t>
        <a:bodyPr/>
        <a:lstStyle/>
        <a:p>
          <a:endParaRPr lang="en-US"/>
        </a:p>
      </dgm:t>
    </dgm:pt>
    <dgm:pt modelId="{340EADB0-9043-4D08-B87E-A08D9FC455BA}">
      <dgm:prSet phldrT="[Text]"/>
      <dgm:spPr/>
      <dgm:t>
        <a:bodyPr/>
        <a:lstStyle/>
        <a:p>
          <a:r>
            <a:rPr lang="en-US" dirty="0"/>
            <a:t>Emancipation by married</a:t>
          </a:r>
        </a:p>
      </dgm:t>
    </dgm:pt>
    <dgm:pt modelId="{BDEE8934-F152-4372-AAE1-64F5454325E5}" type="parTrans" cxnId="{B9BE5BCE-78DD-4BD7-B7AF-1E681081DC86}">
      <dgm:prSet/>
      <dgm:spPr/>
      <dgm:t>
        <a:bodyPr/>
        <a:lstStyle/>
        <a:p>
          <a:endParaRPr lang="en-US"/>
        </a:p>
      </dgm:t>
    </dgm:pt>
    <dgm:pt modelId="{6BA993BA-AABC-495E-9630-DFE484A16528}" type="sibTrans" cxnId="{B9BE5BCE-78DD-4BD7-B7AF-1E681081DC86}">
      <dgm:prSet/>
      <dgm:spPr/>
      <dgm:t>
        <a:bodyPr/>
        <a:lstStyle/>
        <a:p>
          <a:endParaRPr lang="en-US"/>
        </a:p>
      </dgm:t>
    </dgm:pt>
    <dgm:pt modelId="{531A941F-0080-43C5-9837-48AD2CB6D635}">
      <dgm:prSet phldrT="[Text]"/>
      <dgm:spPr/>
      <dgm:t>
        <a:bodyPr/>
        <a:lstStyle/>
        <a:p>
          <a:r>
            <a:rPr lang="en-US" dirty="0"/>
            <a:t>Include a copy  of marriage certificate</a:t>
          </a:r>
        </a:p>
      </dgm:t>
    </dgm:pt>
    <dgm:pt modelId="{A199F5DA-6A01-42C2-BABC-DE179B9ABAB4}" type="parTrans" cxnId="{5FAB68DD-95F6-4EAB-B032-F181BA99DD82}">
      <dgm:prSet/>
      <dgm:spPr/>
      <dgm:t>
        <a:bodyPr/>
        <a:lstStyle/>
        <a:p>
          <a:endParaRPr lang="en-US"/>
        </a:p>
      </dgm:t>
    </dgm:pt>
    <dgm:pt modelId="{F6A0CAB7-3CAC-44E6-BB31-8F375DA442A0}" type="sibTrans" cxnId="{5FAB68DD-95F6-4EAB-B032-F181BA99DD82}">
      <dgm:prSet/>
      <dgm:spPr/>
      <dgm:t>
        <a:bodyPr/>
        <a:lstStyle/>
        <a:p>
          <a:endParaRPr lang="en-US"/>
        </a:p>
      </dgm:t>
    </dgm:pt>
    <dgm:pt modelId="{952E5132-4461-4C24-9600-7DDF0FE6052E}">
      <dgm:prSet phldrT="[Text]"/>
      <dgm:spPr/>
      <dgm:t>
        <a:bodyPr/>
        <a:lstStyle/>
        <a:p>
          <a:r>
            <a:rPr lang="en-US" dirty="0"/>
            <a:t>Guardians of the property</a:t>
          </a:r>
        </a:p>
      </dgm:t>
    </dgm:pt>
    <dgm:pt modelId="{4C78B239-0F88-429E-A96F-3015DF33C325}" type="parTrans" cxnId="{47091CC5-D01D-4046-A342-2B1E7ECE23B9}">
      <dgm:prSet/>
      <dgm:spPr/>
      <dgm:t>
        <a:bodyPr/>
        <a:lstStyle/>
        <a:p>
          <a:endParaRPr lang="en-US"/>
        </a:p>
      </dgm:t>
    </dgm:pt>
    <dgm:pt modelId="{DD6267A0-8A0D-420A-848B-D4FD44ECCBD9}" type="sibTrans" cxnId="{47091CC5-D01D-4046-A342-2B1E7ECE23B9}">
      <dgm:prSet/>
      <dgm:spPr/>
      <dgm:t>
        <a:bodyPr/>
        <a:lstStyle/>
        <a:p>
          <a:endParaRPr lang="en-US"/>
        </a:p>
      </dgm:t>
    </dgm:pt>
    <dgm:pt modelId="{94CA6233-F926-413A-AA63-1F118E4CEAD4}">
      <dgm:prSet phldrT="[Text]"/>
      <dgm:spPr/>
      <dgm:t>
        <a:bodyPr/>
        <a:lstStyle/>
        <a:p>
          <a:r>
            <a:rPr lang="en-US" dirty="0"/>
            <a:t>Include a Final Fiduciary’s/Guardian’s Account</a:t>
          </a:r>
        </a:p>
      </dgm:t>
    </dgm:pt>
    <dgm:pt modelId="{2F108CAE-F88A-4ECA-AFC0-EA8D05874C8B}" type="parTrans" cxnId="{D09C3A2A-8B15-4560-A518-50B6B1C7759C}">
      <dgm:prSet/>
      <dgm:spPr/>
      <dgm:t>
        <a:bodyPr/>
        <a:lstStyle/>
        <a:p>
          <a:endParaRPr lang="en-US"/>
        </a:p>
      </dgm:t>
    </dgm:pt>
    <dgm:pt modelId="{6EB2B320-5ACE-4859-AD82-BA7DC7FA0A0E}" type="sibTrans" cxnId="{D09C3A2A-8B15-4560-A518-50B6B1C7759C}">
      <dgm:prSet/>
      <dgm:spPr/>
      <dgm:t>
        <a:bodyPr/>
        <a:lstStyle/>
        <a:p>
          <a:endParaRPr lang="en-US"/>
        </a:p>
      </dgm:t>
    </dgm:pt>
    <dgm:pt modelId="{7D8E6ECE-5D9E-4189-AAE8-18B9ABFAE6FC}">
      <dgm:prSet phldrT="[Text]"/>
      <dgm:spPr/>
      <dgm:t>
        <a:bodyPr/>
        <a:lstStyle/>
        <a:p>
          <a:r>
            <a:rPr lang="en-US" dirty="0"/>
            <a:t>Proposal for distribution of remaining assets</a:t>
          </a:r>
        </a:p>
      </dgm:t>
    </dgm:pt>
    <dgm:pt modelId="{F0BCBA02-CCBA-4B3D-8948-80DF481B541F}" type="parTrans" cxnId="{46E9D7B9-E788-49F3-B707-E834A6E64E7D}">
      <dgm:prSet/>
      <dgm:spPr/>
      <dgm:t>
        <a:bodyPr/>
        <a:lstStyle/>
        <a:p>
          <a:endParaRPr lang="en-US"/>
        </a:p>
      </dgm:t>
    </dgm:pt>
    <dgm:pt modelId="{AD8AE289-DD56-4785-B338-FB74A84F268A}" type="sibTrans" cxnId="{46E9D7B9-E788-49F3-B707-E834A6E64E7D}">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4AB48962-0CCA-4D02-970F-ACB170E74A90}" type="pres">
      <dgm:prSet presAssocID="{FECEF41C-646E-4529-A50A-1C9002BD6280}" presName="parentText" presStyleLbl="node1" presStyleIdx="0" presStyleCnt="4">
        <dgm:presLayoutVars>
          <dgm:chMax val="0"/>
          <dgm:bulletEnabled val="1"/>
        </dgm:presLayoutVars>
      </dgm:prSet>
      <dgm:spPr/>
    </dgm:pt>
    <dgm:pt modelId="{18B35FEF-3F00-40F9-AF6F-73301E4534F5}" type="pres">
      <dgm:prSet presAssocID="{FECEF41C-646E-4529-A50A-1C9002BD6280}" presName="childText" presStyleLbl="revTx" presStyleIdx="0" presStyleCnt="4">
        <dgm:presLayoutVars>
          <dgm:bulletEnabled val="1"/>
        </dgm:presLayoutVars>
      </dgm:prSet>
      <dgm:spPr/>
    </dgm:pt>
    <dgm:pt modelId="{DD5515EF-A2FB-4B5C-8B81-56C8D163DCEB}" type="pres">
      <dgm:prSet presAssocID="{340EADB0-9043-4D08-B87E-A08D9FC455BA}" presName="parentText" presStyleLbl="node1" presStyleIdx="1" presStyleCnt="4" custLinFactNeighborX="36133" custLinFactNeighborY="4553">
        <dgm:presLayoutVars>
          <dgm:chMax val="0"/>
          <dgm:bulletEnabled val="1"/>
        </dgm:presLayoutVars>
      </dgm:prSet>
      <dgm:spPr/>
    </dgm:pt>
    <dgm:pt modelId="{5BE90F8C-FDEE-48D7-9589-B7F5025DFAF6}" type="pres">
      <dgm:prSet presAssocID="{340EADB0-9043-4D08-B87E-A08D9FC455BA}" presName="childText" presStyleLbl="revTx" presStyleIdx="1" presStyleCnt="4">
        <dgm:presLayoutVars>
          <dgm:bulletEnabled val="1"/>
        </dgm:presLayoutVars>
      </dgm:prSet>
      <dgm:spPr/>
    </dgm:pt>
    <dgm:pt modelId="{3826ED19-F514-4D84-9353-07E12EEE2161}" type="pres">
      <dgm:prSet presAssocID="{5BAA87F1-F555-47EE-892B-ED9A1CA812C8}" presName="parentText" presStyleLbl="node1" presStyleIdx="2" presStyleCnt="4" custLinFactNeighborX="-39921" custLinFactNeighborY="6704">
        <dgm:presLayoutVars>
          <dgm:chMax val="0"/>
          <dgm:bulletEnabled val="1"/>
        </dgm:presLayoutVars>
      </dgm:prSet>
      <dgm:spPr/>
    </dgm:pt>
    <dgm:pt modelId="{04A176F6-4231-488C-89CE-EDC4B1771ABF}" type="pres">
      <dgm:prSet presAssocID="{5BAA87F1-F555-47EE-892B-ED9A1CA812C8}" presName="childText" presStyleLbl="revTx" presStyleIdx="2" presStyleCnt="4">
        <dgm:presLayoutVars>
          <dgm:bulletEnabled val="1"/>
        </dgm:presLayoutVars>
      </dgm:prSet>
      <dgm:spPr/>
    </dgm:pt>
    <dgm:pt modelId="{4C77E9BB-302C-43A0-BDB8-6FB7897F22A6}" type="pres">
      <dgm:prSet presAssocID="{952E5132-4461-4C24-9600-7DDF0FE6052E}" presName="parentText" presStyleLbl="node1" presStyleIdx="3" presStyleCnt="4">
        <dgm:presLayoutVars>
          <dgm:chMax val="0"/>
          <dgm:bulletEnabled val="1"/>
        </dgm:presLayoutVars>
      </dgm:prSet>
      <dgm:spPr/>
    </dgm:pt>
    <dgm:pt modelId="{65E355DE-F9B7-4282-8872-CE9280FAF929}" type="pres">
      <dgm:prSet presAssocID="{952E5132-4461-4C24-9600-7DDF0FE6052E}" presName="childText" presStyleLbl="revTx" presStyleIdx="3" presStyleCnt="4">
        <dgm:presLayoutVars>
          <dgm:bulletEnabled val="1"/>
        </dgm:presLayoutVars>
      </dgm:prSet>
      <dgm:spPr/>
    </dgm:pt>
  </dgm:ptLst>
  <dgm:cxnLst>
    <dgm:cxn modelId="{90876D0A-446C-4811-8049-D06B960CBDED}" type="presOf" srcId="{531A941F-0080-43C5-9837-48AD2CB6D635}" destId="{5BE90F8C-FDEE-48D7-9589-B7F5025DFAF6}" srcOrd="0" destOrd="0" presId="urn:microsoft.com/office/officeart/2005/8/layout/vList2"/>
    <dgm:cxn modelId="{6F5A020C-3410-40E0-AC61-793A72EA954A}" type="presOf" srcId="{952E5132-4461-4C24-9600-7DDF0FE6052E}" destId="{4C77E9BB-302C-43A0-BDB8-6FB7897F22A6}" srcOrd="0" destOrd="0" presId="urn:microsoft.com/office/officeart/2005/8/layout/vList2"/>
    <dgm:cxn modelId="{D09C3A2A-8B15-4560-A518-50B6B1C7759C}" srcId="{952E5132-4461-4C24-9600-7DDF0FE6052E}" destId="{94CA6233-F926-413A-AA63-1F118E4CEAD4}" srcOrd="0" destOrd="0" parTransId="{2F108CAE-F88A-4ECA-AFC0-EA8D05874C8B}" sibTransId="{6EB2B320-5ACE-4859-AD82-BA7DC7FA0A0E}"/>
    <dgm:cxn modelId="{122FA736-AA56-4473-80C1-FD78030E61B4}" srcId="{FECEF41C-646E-4529-A50A-1C9002BD6280}" destId="{FE843BE2-49D6-4648-9A61-325478957CD1}" srcOrd="0" destOrd="0" parTransId="{E634532F-D2C7-4470-BCB6-D7ED172EEEB2}" sibTransId="{EE0C81F4-1AD9-44D9-9BAE-913C3F4E4A11}"/>
    <dgm:cxn modelId="{D4D47D48-C2F9-4497-8074-07BDA3E53A39}" type="presOf" srcId="{11C2CA15-93D1-4C75-8449-271EC08EB4B5}" destId="{04A176F6-4231-488C-89CE-EDC4B1771ABF}" srcOrd="0" destOrd="0" presId="urn:microsoft.com/office/officeart/2005/8/layout/vList2"/>
    <dgm:cxn modelId="{D9E9EC6C-9032-49A5-BD10-C43E812EC3AD}" type="presOf" srcId="{FE843BE2-49D6-4648-9A61-325478957CD1}" destId="{18B35FEF-3F00-40F9-AF6F-73301E4534F5}" srcOrd="0" destOrd="0" presId="urn:microsoft.com/office/officeart/2005/8/layout/vList2"/>
    <dgm:cxn modelId="{DBC4AC70-33ED-43DE-8651-73E8AB9D4F2C}" srcId="{E46E84D7-D206-4543-BC95-DD48547570AB}" destId="{5BAA87F1-F555-47EE-892B-ED9A1CA812C8}" srcOrd="2" destOrd="0" parTransId="{AB31E151-D5E6-4C5A-95CE-1542AA144226}" sibTransId="{E3F989F2-7521-434C-9204-4C340A73A047}"/>
    <dgm:cxn modelId="{0F633488-7E0A-42DA-83F1-F78EF669541C}" srcId="{5BAA87F1-F555-47EE-892B-ED9A1CA812C8}" destId="{11C2CA15-93D1-4C75-8449-271EC08EB4B5}" srcOrd="0" destOrd="0" parTransId="{B541546F-C497-4B90-B8F3-3C47E7F03950}" sibTransId="{C7BC2B95-F218-42F7-9FC0-33DD867956BB}"/>
    <dgm:cxn modelId="{27819192-EDA9-4171-9064-57FB1DA85F10}" type="presOf" srcId="{94CA6233-F926-413A-AA63-1F118E4CEAD4}" destId="{65E355DE-F9B7-4282-8872-CE9280FAF929}" srcOrd="0" destOrd="0" presId="urn:microsoft.com/office/officeart/2005/8/layout/vList2"/>
    <dgm:cxn modelId="{563C7B93-BD30-4E9A-964B-261F5DCE501F}" type="presOf" srcId="{E46E84D7-D206-4543-BC95-DD48547570AB}" destId="{9FBE60D6-222F-4546-8079-EFF21793BE6F}" srcOrd="0" destOrd="0" presId="urn:microsoft.com/office/officeart/2005/8/layout/vList2"/>
    <dgm:cxn modelId="{3D15A0AD-1AD5-4B68-B3BA-5E4758592F97}" srcId="{E46E84D7-D206-4543-BC95-DD48547570AB}" destId="{FECEF41C-646E-4529-A50A-1C9002BD6280}" srcOrd="0" destOrd="0" parTransId="{18D3DB99-F38D-4CB7-952F-84F5E99C236D}" sibTransId="{69EE6221-4590-4432-A86A-F341DA825A39}"/>
    <dgm:cxn modelId="{46E9D7B9-E788-49F3-B707-E834A6E64E7D}" srcId="{952E5132-4461-4C24-9600-7DDF0FE6052E}" destId="{7D8E6ECE-5D9E-4189-AAE8-18B9ABFAE6FC}" srcOrd="1" destOrd="0" parTransId="{F0BCBA02-CCBA-4B3D-8948-80DF481B541F}" sibTransId="{AD8AE289-DD56-4785-B338-FB74A84F268A}"/>
    <dgm:cxn modelId="{47091CC5-D01D-4046-A342-2B1E7ECE23B9}" srcId="{E46E84D7-D206-4543-BC95-DD48547570AB}" destId="{952E5132-4461-4C24-9600-7DDF0FE6052E}" srcOrd="3" destOrd="0" parTransId="{4C78B239-0F88-429E-A96F-3015DF33C325}" sibTransId="{DD6267A0-8A0D-420A-848B-D4FD44ECCBD9}"/>
    <dgm:cxn modelId="{F8DE28C9-0EBB-491D-9F58-D02B8FC79D7B}" type="presOf" srcId="{7D8E6ECE-5D9E-4189-AAE8-18B9ABFAE6FC}" destId="{65E355DE-F9B7-4282-8872-CE9280FAF929}" srcOrd="0" destOrd="1" presId="urn:microsoft.com/office/officeart/2005/8/layout/vList2"/>
    <dgm:cxn modelId="{B9BE5BCE-78DD-4BD7-B7AF-1E681081DC86}" srcId="{E46E84D7-D206-4543-BC95-DD48547570AB}" destId="{340EADB0-9043-4D08-B87E-A08D9FC455BA}" srcOrd="1" destOrd="0" parTransId="{BDEE8934-F152-4372-AAE1-64F5454325E5}" sibTransId="{6BA993BA-AABC-495E-9630-DFE484A16528}"/>
    <dgm:cxn modelId="{5FAB68DD-95F6-4EAB-B032-F181BA99DD82}" srcId="{340EADB0-9043-4D08-B87E-A08D9FC455BA}" destId="{531A941F-0080-43C5-9837-48AD2CB6D635}" srcOrd="0" destOrd="0" parTransId="{A199F5DA-6A01-42C2-BABC-DE179B9ABAB4}" sibTransId="{F6A0CAB7-3CAC-44E6-BB31-8F375DA442A0}"/>
    <dgm:cxn modelId="{200AB1E7-F8C8-46BA-9061-3D7D30A1BD2C}" type="presOf" srcId="{FECEF41C-646E-4529-A50A-1C9002BD6280}" destId="{4AB48962-0CCA-4D02-970F-ACB170E74A90}" srcOrd="0" destOrd="0" presId="urn:microsoft.com/office/officeart/2005/8/layout/vList2"/>
    <dgm:cxn modelId="{E8981DEC-AD8E-44D5-96B3-B7AF2F33FC94}" type="presOf" srcId="{340EADB0-9043-4D08-B87E-A08D9FC455BA}" destId="{DD5515EF-A2FB-4B5C-8B81-56C8D163DCEB}" srcOrd="0" destOrd="0" presId="urn:microsoft.com/office/officeart/2005/8/layout/vList2"/>
    <dgm:cxn modelId="{16B17AFE-7F69-404D-88C7-855DB17F540C}" type="presOf" srcId="{5BAA87F1-F555-47EE-892B-ED9A1CA812C8}" destId="{3826ED19-F514-4D84-9353-07E12EEE2161}" srcOrd="0" destOrd="0" presId="urn:microsoft.com/office/officeart/2005/8/layout/vList2"/>
    <dgm:cxn modelId="{F1DB0F0A-CDB6-40BE-875F-293323A5597B}" type="presParOf" srcId="{9FBE60D6-222F-4546-8079-EFF21793BE6F}" destId="{4AB48962-0CCA-4D02-970F-ACB170E74A90}" srcOrd="0" destOrd="0" presId="urn:microsoft.com/office/officeart/2005/8/layout/vList2"/>
    <dgm:cxn modelId="{ED50A343-5CB7-4C17-A0BB-716CD2E36F63}" type="presParOf" srcId="{9FBE60D6-222F-4546-8079-EFF21793BE6F}" destId="{18B35FEF-3F00-40F9-AF6F-73301E4534F5}" srcOrd="1" destOrd="0" presId="urn:microsoft.com/office/officeart/2005/8/layout/vList2"/>
    <dgm:cxn modelId="{5DA66CF0-F113-4770-9B13-4CBEB7640B5A}" type="presParOf" srcId="{9FBE60D6-222F-4546-8079-EFF21793BE6F}" destId="{DD5515EF-A2FB-4B5C-8B81-56C8D163DCEB}" srcOrd="2" destOrd="0" presId="urn:microsoft.com/office/officeart/2005/8/layout/vList2"/>
    <dgm:cxn modelId="{E56B0BFF-CF04-4E61-9EF2-2E75E029CF59}" type="presParOf" srcId="{9FBE60D6-222F-4546-8079-EFF21793BE6F}" destId="{5BE90F8C-FDEE-48D7-9589-B7F5025DFAF6}" srcOrd="3" destOrd="0" presId="urn:microsoft.com/office/officeart/2005/8/layout/vList2"/>
    <dgm:cxn modelId="{A4D2B1BF-E7CB-4DE1-A6F5-84F5BE138FC6}" type="presParOf" srcId="{9FBE60D6-222F-4546-8079-EFF21793BE6F}" destId="{3826ED19-F514-4D84-9353-07E12EEE2161}" srcOrd="4" destOrd="0" presId="urn:microsoft.com/office/officeart/2005/8/layout/vList2"/>
    <dgm:cxn modelId="{91F273FD-BAA1-4D4E-BAC5-C50E2610A816}" type="presParOf" srcId="{9FBE60D6-222F-4546-8079-EFF21793BE6F}" destId="{04A176F6-4231-488C-89CE-EDC4B1771ABF}" srcOrd="5" destOrd="0" presId="urn:microsoft.com/office/officeart/2005/8/layout/vList2"/>
    <dgm:cxn modelId="{301538EA-7E93-489C-BDB9-0D8D3AA84B50}" type="presParOf" srcId="{9FBE60D6-222F-4546-8079-EFF21793BE6F}" destId="{4C77E9BB-302C-43A0-BDB8-6FB7897F22A6}" srcOrd="6" destOrd="0" presId="urn:microsoft.com/office/officeart/2005/8/layout/vList2"/>
    <dgm:cxn modelId="{ACD1C3AE-2BD3-40DC-9C71-B30058849674}" type="presParOf" srcId="{9FBE60D6-222F-4546-8079-EFF21793BE6F}" destId="{65E355DE-F9B7-4282-8872-CE9280FAF92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dgm:presLayoutVars>
          <dgm:bulletEnabled val="1"/>
        </dgm:presLayoutVars>
      </dgm:prSet>
      <dgm:spPr/>
    </dgm:pt>
  </dgm:ptLst>
  <dgm:cxnLst>
    <dgm:cxn modelId="{7DAE7314-FE5C-4154-A713-CF5580188583}" type="presOf" srcId="{AFB49A37-6A3C-4DC9-A60A-1AB3707E0E0D}" destId="{8A9ABB87-92D4-4E05-BC32-487F7BD06A55}" srcOrd="0" destOrd="0" presId="urn:diagrams.loki3.com/BracketList"/>
    <dgm:cxn modelId="{4CDB4721-A7DC-4640-8850-D1E8B4113446}" type="presOf" srcId="{EEF6C6EE-2A8A-49F2-BB16-FFFFAF0459D9}" destId="{16AC53AE-6C0D-44C3-BA33-C88F69896A7E}" srcOrd="0" destOrd="0" presId="urn:diagrams.loki3.com/BracketList"/>
    <dgm:cxn modelId="{511ECB36-9D25-4A3D-AF54-D3A0F4C8D75E}" srcId="{0C8B5584-A460-452D-8889-4C8DC55FB957}" destId="{6390C7E5-C6E1-4E51-AE91-E2F84B105F3A}" srcOrd="0" destOrd="0" parTransId="{2572F08D-73E6-4D73-9848-83CEE1344BB6}" sibTransId="{C816C848-DC10-4AD0-A1F1-7A7577DCFC70}"/>
    <dgm:cxn modelId="{41BA0542-F1C0-4BA9-8D20-FB8A3D8D7165}" type="presOf" srcId="{6390C7E5-C6E1-4E51-AE91-E2F84B105F3A}" destId="{BF63B758-2746-4EB1-83CD-30015AA35B73}" srcOrd="0" destOrd="0" presId="urn:diagrams.loki3.com/BracketList"/>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820880E3-3D09-40C4-8563-42412FD869AA}" srcId="{EEF6C6EE-2A8A-49F2-BB16-FFFFAF0459D9}" destId="{27B9B604-6C3D-4F75-8758-1BCE6BDD0EFD}" srcOrd="0" destOrd="0" parTransId="{D29AF360-870B-42D2-A019-7614A4A57ECC}" sibTransId="{10A81A53-5971-4984-B4DC-D43BC9C86915}"/>
    <dgm:cxn modelId="{2FE3E6E5-7878-41B4-9AC5-F779AD7FBF3A}" type="presOf" srcId="{0C8B5584-A460-452D-8889-4C8DC55FB957}" destId="{5B623D4D-0629-44A5-84B9-836C72C7DCA2}" srcOrd="0" destOrd="0" presId="urn:diagrams.loki3.com/BracketList"/>
    <dgm:cxn modelId="{3A5280F3-F526-4597-8577-443AB7FA9F8D}" type="presOf" srcId="{27B9B604-6C3D-4F75-8758-1BCE6BDD0EFD}" destId="{085EE534-C3FA-4A1A-8664-F5D95B047204}" srcOrd="0" destOrd="0" presId="urn:diagrams.loki3.com/BracketList"/>
    <dgm:cxn modelId="{5EB8E14A-4A74-4CDC-B703-E1ECFEC80F55}" type="presParOf" srcId="{8A9ABB87-92D4-4E05-BC32-487F7BD06A55}" destId="{D6F5C1EF-5D35-427A-BA14-61F17CEA0217}" srcOrd="0" destOrd="0" presId="urn:diagrams.loki3.com/BracketList"/>
    <dgm:cxn modelId="{6F67D6B3-82E3-429B-A441-126555A92D48}" type="presParOf" srcId="{D6F5C1EF-5D35-427A-BA14-61F17CEA0217}" destId="{16AC53AE-6C0D-44C3-BA33-C88F69896A7E}" srcOrd="0" destOrd="0" presId="urn:diagrams.loki3.com/BracketList"/>
    <dgm:cxn modelId="{2482BD93-6D9F-4359-9BD1-DED9279C6559}" type="presParOf" srcId="{D6F5C1EF-5D35-427A-BA14-61F17CEA0217}" destId="{CECA87C2-2207-4BD7-A69A-2012E237A4A4}" srcOrd="1" destOrd="0" presId="urn:diagrams.loki3.com/BracketList"/>
    <dgm:cxn modelId="{24810D92-AFBC-49A2-B510-BA6FE5E38D92}" type="presParOf" srcId="{D6F5C1EF-5D35-427A-BA14-61F17CEA0217}" destId="{7C4DA5F2-011B-4F79-AC00-7D2D1322BBC9}" srcOrd="2" destOrd="0" presId="urn:diagrams.loki3.com/BracketList"/>
    <dgm:cxn modelId="{F04E0FC1-75DB-44FA-9B7F-D9DD3BBB2128}" type="presParOf" srcId="{D6F5C1EF-5D35-427A-BA14-61F17CEA0217}" destId="{085EE534-C3FA-4A1A-8664-F5D95B047204}" srcOrd="3" destOrd="0" presId="urn:diagrams.loki3.com/BracketList"/>
    <dgm:cxn modelId="{5484D7AC-8F86-41F0-8755-6BCC46C3EFB7}" type="presParOf" srcId="{8A9ABB87-92D4-4E05-BC32-487F7BD06A55}" destId="{7046668A-C573-4821-BC00-5EDA4A04F593}" srcOrd="1" destOrd="0" presId="urn:diagrams.loki3.com/BracketList"/>
    <dgm:cxn modelId="{C402CDD9-ADC8-46CC-A729-DEDB728B6BA6}" type="presParOf" srcId="{8A9ABB87-92D4-4E05-BC32-487F7BD06A55}" destId="{F72DE482-3C3A-4E84-9B63-D195246205A1}" srcOrd="2" destOrd="0" presId="urn:diagrams.loki3.com/BracketList"/>
    <dgm:cxn modelId="{FCF3D729-986C-4CA4-81AA-A15F726F45E0}" type="presParOf" srcId="{F72DE482-3C3A-4E84-9B63-D195246205A1}" destId="{5B623D4D-0629-44A5-84B9-836C72C7DCA2}" srcOrd="0" destOrd="0" presId="urn:diagrams.loki3.com/BracketList"/>
    <dgm:cxn modelId="{0867BA65-529C-4DC4-9C71-6D8027B0DF7D}" type="presParOf" srcId="{F72DE482-3C3A-4E84-9B63-D195246205A1}" destId="{839FE4FC-44FF-40D0-89B4-A761B78EA817}" srcOrd="1" destOrd="0" presId="urn:diagrams.loki3.com/BracketList"/>
    <dgm:cxn modelId="{20C0607D-EF5F-4530-BC76-606DE5BC0266}" type="presParOf" srcId="{F72DE482-3C3A-4E84-9B63-D195246205A1}" destId="{6A8FC7DF-6C51-42EC-A9A4-ED3DCAA30A55}" srcOrd="2" destOrd="0" presId="urn:diagrams.loki3.com/BracketList"/>
    <dgm:cxn modelId="{EFF8C439-9627-40FE-9935-C2982998207F}"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68CDE-38B2-4D0A-A11A-6B151C3111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FB1DE0-3DF1-4DA4-9687-2935A473B17C}">
      <dgm:prSet phldrT="[Text]"/>
      <dgm:spPr/>
      <dgm:t>
        <a:bodyPr/>
        <a:lstStyle/>
        <a:p>
          <a:r>
            <a:rPr lang="en-US" dirty="0"/>
            <a:t>All possibilities</a:t>
          </a:r>
        </a:p>
      </dgm:t>
    </dgm:pt>
    <dgm:pt modelId="{01424050-7F1F-4BF8-8A33-282AC3D6CB71}" type="parTrans" cxnId="{CEA66966-E652-4996-81E0-C68123EA7705}">
      <dgm:prSet/>
      <dgm:spPr/>
      <dgm:t>
        <a:bodyPr/>
        <a:lstStyle/>
        <a:p>
          <a:endParaRPr lang="en-US"/>
        </a:p>
      </dgm:t>
    </dgm:pt>
    <dgm:pt modelId="{70527DF6-0C81-4B41-A677-17FB90BF5CBD}" type="sibTrans" cxnId="{CEA66966-E652-4996-81E0-C68123EA7705}">
      <dgm:prSet/>
      <dgm:spPr/>
      <dgm:t>
        <a:bodyPr/>
        <a:lstStyle/>
        <a:p>
          <a:endParaRPr lang="en-US"/>
        </a:p>
      </dgm:t>
    </dgm:pt>
    <dgm:pt modelId="{AA774BBE-D8E4-45BC-B938-BC874C306280}">
      <dgm:prSet phldrT="[Text]"/>
      <dgm:spPr/>
      <dgm:t>
        <a:bodyPr/>
        <a:lstStyle/>
        <a:p>
          <a:r>
            <a:rPr lang="en-US" dirty="0"/>
            <a:t>Age, gender, and health</a:t>
          </a:r>
        </a:p>
      </dgm:t>
    </dgm:pt>
    <dgm:pt modelId="{EC6E8804-6B96-445F-A7B4-03E9F7C86B23}" type="parTrans" cxnId="{F516330D-27C5-438E-AE8D-E78F9DEFC3EE}">
      <dgm:prSet/>
      <dgm:spPr/>
      <dgm:t>
        <a:bodyPr/>
        <a:lstStyle/>
        <a:p>
          <a:endParaRPr lang="en-US"/>
        </a:p>
      </dgm:t>
    </dgm:pt>
    <dgm:pt modelId="{783B0A84-FAEB-4AB0-BE02-3188431F7911}" type="sibTrans" cxnId="{F516330D-27C5-438E-AE8D-E78F9DEFC3EE}">
      <dgm:prSet/>
      <dgm:spPr/>
      <dgm:t>
        <a:bodyPr/>
        <a:lstStyle/>
        <a:p>
          <a:endParaRPr lang="en-US"/>
        </a:p>
      </dgm:t>
    </dgm:pt>
    <dgm:pt modelId="{DEB9D48D-FD8D-442A-931E-601984E85733}">
      <dgm:prSet phldrT="[Text]"/>
      <dgm:spPr/>
      <dgm:t>
        <a:bodyPr/>
        <a:lstStyle/>
        <a:p>
          <a:r>
            <a:rPr lang="en-US" dirty="0"/>
            <a:t>Preferences and interests</a:t>
          </a:r>
        </a:p>
      </dgm:t>
    </dgm:pt>
    <dgm:pt modelId="{2492A7BC-C312-4CD7-8235-120939C699F0}" type="parTrans" cxnId="{6A4B2F0F-55DD-40B2-BDDB-40B173EA6D1D}">
      <dgm:prSet/>
      <dgm:spPr/>
      <dgm:t>
        <a:bodyPr/>
        <a:lstStyle/>
        <a:p>
          <a:endParaRPr lang="en-US"/>
        </a:p>
      </dgm:t>
    </dgm:pt>
    <dgm:pt modelId="{281B8DBD-CE1D-45CB-AE37-E74385C0098C}" type="sibTrans" cxnId="{6A4B2F0F-55DD-40B2-BDDB-40B173EA6D1D}">
      <dgm:prSet/>
      <dgm:spPr/>
      <dgm:t>
        <a:bodyPr/>
        <a:lstStyle/>
        <a:p>
          <a:endParaRPr lang="en-US"/>
        </a:p>
      </dgm:t>
    </dgm:pt>
    <dgm:pt modelId="{3C5231F2-21C4-48CE-AC81-750799865D48}">
      <dgm:prSet phldrT="[Text]"/>
      <dgm:spPr/>
      <dgm:t>
        <a:bodyPr/>
        <a:lstStyle/>
        <a:p>
          <a:r>
            <a:rPr lang="en-US" dirty="0"/>
            <a:t>Religious and cultural beliefs</a:t>
          </a:r>
        </a:p>
      </dgm:t>
    </dgm:pt>
    <dgm:pt modelId="{770BC540-AE87-4825-A834-B2D3F2E1EFB9}" type="parTrans" cxnId="{970A3280-8E66-4AC4-A497-982E5A5535B7}">
      <dgm:prSet/>
      <dgm:spPr/>
      <dgm:t>
        <a:bodyPr/>
        <a:lstStyle/>
        <a:p>
          <a:endParaRPr lang="en-US"/>
        </a:p>
      </dgm:t>
    </dgm:pt>
    <dgm:pt modelId="{C93B55B2-2BFE-4E8F-8D62-AC995A5BCA67}" type="sibTrans" cxnId="{970A3280-8E66-4AC4-A497-982E5A5535B7}">
      <dgm:prSet/>
      <dgm:spPr/>
      <dgm:t>
        <a:bodyPr/>
        <a:lstStyle/>
        <a:p>
          <a:endParaRPr lang="en-US"/>
        </a:p>
      </dgm:t>
    </dgm:pt>
    <dgm:pt modelId="{81C83033-CBB4-4BBC-8F9C-821516E0CA8D}">
      <dgm:prSet phldrT="[Text]"/>
      <dgm:spPr/>
      <dgm:t>
        <a:bodyPr/>
        <a:lstStyle/>
        <a:p>
          <a:r>
            <a:rPr lang="en-US" dirty="0"/>
            <a:t>School and social life</a:t>
          </a:r>
        </a:p>
      </dgm:t>
    </dgm:pt>
    <dgm:pt modelId="{B32BBF78-F3AD-488C-B5F5-F7CD671408F3}" type="parTrans" cxnId="{8D3A1652-4F8A-4BD7-9B63-609DC0BE82A0}">
      <dgm:prSet/>
      <dgm:spPr/>
      <dgm:t>
        <a:bodyPr/>
        <a:lstStyle/>
        <a:p>
          <a:endParaRPr lang="en-US"/>
        </a:p>
      </dgm:t>
    </dgm:pt>
    <dgm:pt modelId="{5E119150-F37E-4A8A-B416-2C400C8FD4ED}" type="sibTrans" cxnId="{8D3A1652-4F8A-4BD7-9B63-609DC0BE82A0}">
      <dgm:prSet/>
      <dgm:spPr/>
      <dgm:t>
        <a:bodyPr/>
        <a:lstStyle/>
        <a:p>
          <a:endParaRPr lang="en-US"/>
        </a:p>
      </dgm:t>
    </dgm:pt>
    <dgm:pt modelId="{56D0D92E-7229-47CE-8345-FFAC91C54083}">
      <dgm:prSet phldrT="[Text]"/>
      <dgm:spPr/>
      <dgm:t>
        <a:bodyPr/>
        <a:lstStyle/>
        <a:p>
          <a:r>
            <a:rPr lang="en-US" dirty="0"/>
            <a:t>Proximity to relatives, friends, and others</a:t>
          </a:r>
        </a:p>
      </dgm:t>
    </dgm:pt>
    <dgm:pt modelId="{EC5A7743-1E4C-4F32-990D-C3DFFC8742E8}" type="parTrans" cxnId="{D5E20F8A-4568-40E1-B86F-E34D80D45A2D}">
      <dgm:prSet/>
      <dgm:spPr/>
      <dgm:t>
        <a:bodyPr/>
        <a:lstStyle/>
        <a:p>
          <a:endParaRPr lang="en-US"/>
        </a:p>
      </dgm:t>
    </dgm:pt>
    <dgm:pt modelId="{69AB3521-9F6B-4426-8F65-13AF967D58C6}" type="sibTrans" cxnId="{D5E20F8A-4568-40E1-B86F-E34D80D45A2D}">
      <dgm:prSet/>
      <dgm:spPr/>
      <dgm:t>
        <a:bodyPr/>
        <a:lstStyle/>
        <a:p>
          <a:endParaRPr lang="en-US"/>
        </a:p>
      </dgm:t>
    </dgm:pt>
    <dgm:pt modelId="{3E084F76-8675-449C-AB5F-E9ADA82B394C}">
      <dgm:prSet phldrT="[Text]"/>
      <dgm:spPr/>
      <dgm:t>
        <a:bodyPr/>
        <a:lstStyle/>
        <a:p>
          <a:r>
            <a:rPr lang="en-US" dirty="0"/>
            <a:t>Educational needs</a:t>
          </a:r>
        </a:p>
      </dgm:t>
    </dgm:pt>
    <dgm:pt modelId="{7FAB50E4-5FFB-46C9-9A3C-D66CBF994528}" type="parTrans" cxnId="{C5E06314-9D2A-437C-BBCF-DC73B4AD445A}">
      <dgm:prSet/>
      <dgm:spPr/>
      <dgm:t>
        <a:bodyPr/>
        <a:lstStyle/>
        <a:p>
          <a:endParaRPr lang="en-US"/>
        </a:p>
      </dgm:t>
    </dgm:pt>
    <dgm:pt modelId="{713AAFD6-D447-48BC-BF10-FB2CB71B5CA5}" type="sibTrans" cxnId="{C5E06314-9D2A-437C-BBCF-DC73B4AD445A}">
      <dgm:prSet/>
      <dgm:spPr/>
      <dgm:t>
        <a:bodyPr/>
        <a:lstStyle/>
        <a:p>
          <a:endParaRPr lang="en-US"/>
        </a:p>
      </dgm:t>
    </dgm:pt>
    <dgm:pt modelId="{3F6680B6-0AEB-48F3-A51E-6802E8C4A297}">
      <dgm:prSet phldrT="[Text]"/>
      <dgm:spPr/>
      <dgm:t>
        <a:bodyPr/>
        <a:lstStyle/>
        <a:p>
          <a:r>
            <a:rPr lang="en-US" dirty="0"/>
            <a:t>Employment and recreation</a:t>
          </a:r>
        </a:p>
      </dgm:t>
    </dgm:pt>
    <dgm:pt modelId="{D4D67F92-C3CA-49D7-A051-96235B91AE0F}" type="parTrans" cxnId="{A22865C1-4A10-4A97-BF60-310D2E3B03C9}">
      <dgm:prSet/>
      <dgm:spPr/>
      <dgm:t>
        <a:bodyPr/>
        <a:lstStyle/>
        <a:p>
          <a:endParaRPr lang="en-US"/>
        </a:p>
      </dgm:t>
    </dgm:pt>
    <dgm:pt modelId="{CBD755DF-E55D-410E-800F-B71C5A5AC6D7}" type="sibTrans" cxnId="{A22865C1-4A10-4A97-BF60-310D2E3B03C9}">
      <dgm:prSet/>
      <dgm:spPr/>
      <dgm:t>
        <a:bodyPr/>
        <a:lstStyle/>
        <a:p>
          <a:endParaRPr lang="en-US"/>
        </a:p>
      </dgm:t>
    </dgm:pt>
    <dgm:pt modelId="{7D661CC5-355B-439D-BCEB-09C56DEF30F0}">
      <dgm:prSet phldrT="[Text]"/>
      <dgm:spPr/>
      <dgm:t>
        <a:bodyPr/>
        <a:lstStyle/>
        <a:p>
          <a:r>
            <a:rPr lang="en-US" dirty="0"/>
            <a:t>Independent opinions </a:t>
          </a:r>
        </a:p>
      </dgm:t>
    </dgm:pt>
    <dgm:pt modelId="{56652291-70AC-4F66-BAE8-2BD2A3738EBD}" type="parTrans" cxnId="{BFC38B4E-0C5A-47B2-8BF7-D8757C72D879}">
      <dgm:prSet/>
      <dgm:spPr/>
      <dgm:t>
        <a:bodyPr/>
        <a:lstStyle/>
        <a:p>
          <a:endParaRPr lang="en-US"/>
        </a:p>
      </dgm:t>
    </dgm:pt>
    <dgm:pt modelId="{5B8B3CAE-D55B-494F-B874-BEE37D5138F1}" type="sibTrans" cxnId="{BFC38B4E-0C5A-47B2-8BF7-D8757C72D879}">
      <dgm:prSet/>
      <dgm:spPr/>
      <dgm:t>
        <a:bodyPr/>
        <a:lstStyle/>
        <a:p>
          <a:endParaRPr lang="en-US"/>
        </a:p>
      </dgm:t>
    </dgm:pt>
    <dgm:pt modelId="{57296C5D-D078-426D-9E17-6DD734F01104}" type="pres">
      <dgm:prSet presAssocID="{47068CDE-38B2-4D0A-A11A-6B151C311120}" presName="diagram" presStyleCnt="0">
        <dgm:presLayoutVars>
          <dgm:dir/>
          <dgm:resizeHandles val="exact"/>
        </dgm:presLayoutVars>
      </dgm:prSet>
      <dgm:spPr/>
    </dgm:pt>
    <dgm:pt modelId="{C49EB5A7-56CC-4EE5-A10C-A8A13E75E219}" type="pres">
      <dgm:prSet presAssocID="{61FB1DE0-3DF1-4DA4-9687-2935A473B17C}" presName="node" presStyleLbl="node1" presStyleIdx="0" presStyleCnt="9" custLinFactNeighborX="97" custLinFactNeighborY="3081">
        <dgm:presLayoutVars>
          <dgm:bulletEnabled val="1"/>
        </dgm:presLayoutVars>
      </dgm:prSet>
      <dgm:spPr/>
    </dgm:pt>
    <dgm:pt modelId="{390C36E6-2462-4F21-86C2-3CEBF12ACA70}" type="pres">
      <dgm:prSet presAssocID="{70527DF6-0C81-4B41-A677-17FB90BF5CBD}" presName="sibTrans" presStyleCnt="0"/>
      <dgm:spPr/>
    </dgm:pt>
    <dgm:pt modelId="{20C1FE91-989E-47C0-9E21-2F68B2A3D51B}" type="pres">
      <dgm:prSet presAssocID="{AA774BBE-D8E4-45BC-B938-BC874C306280}" presName="node" presStyleLbl="node1" presStyleIdx="1" presStyleCnt="9">
        <dgm:presLayoutVars>
          <dgm:bulletEnabled val="1"/>
        </dgm:presLayoutVars>
      </dgm:prSet>
      <dgm:spPr/>
    </dgm:pt>
    <dgm:pt modelId="{0B1EB416-D6AF-4D6B-80CF-ADA503232BBE}" type="pres">
      <dgm:prSet presAssocID="{783B0A84-FAEB-4AB0-BE02-3188431F7911}" presName="sibTrans" presStyleCnt="0"/>
      <dgm:spPr/>
    </dgm:pt>
    <dgm:pt modelId="{B079FEDD-B294-4B60-B01F-24558F118811}" type="pres">
      <dgm:prSet presAssocID="{DEB9D48D-FD8D-442A-931E-601984E85733}" presName="node" presStyleLbl="node1" presStyleIdx="2" presStyleCnt="9">
        <dgm:presLayoutVars>
          <dgm:bulletEnabled val="1"/>
        </dgm:presLayoutVars>
      </dgm:prSet>
      <dgm:spPr/>
    </dgm:pt>
    <dgm:pt modelId="{09530F1D-7CCD-4BB2-A1B1-B30567E6ADF1}" type="pres">
      <dgm:prSet presAssocID="{281B8DBD-CE1D-45CB-AE37-E74385C0098C}" presName="sibTrans" presStyleCnt="0"/>
      <dgm:spPr/>
    </dgm:pt>
    <dgm:pt modelId="{8384EFCD-6810-410B-AFAF-6E6BB67815EA}" type="pres">
      <dgm:prSet presAssocID="{3C5231F2-21C4-48CE-AC81-750799865D48}" presName="node" presStyleLbl="node1" presStyleIdx="3" presStyleCnt="9">
        <dgm:presLayoutVars>
          <dgm:bulletEnabled val="1"/>
        </dgm:presLayoutVars>
      </dgm:prSet>
      <dgm:spPr/>
    </dgm:pt>
    <dgm:pt modelId="{67B86E31-9BF0-4AF6-9D11-BEBAB79AAE6B}" type="pres">
      <dgm:prSet presAssocID="{C93B55B2-2BFE-4E8F-8D62-AC995A5BCA67}" presName="sibTrans" presStyleCnt="0"/>
      <dgm:spPr/>
    </dgm:pt>
    <dgm:pt modelId="{80720166-1326-4029-B25E-41B564E933A7}" type="pres">
      <dgm:prSet presAssocID="{81C83033-CBB4-4BBC-8F9C-821516E0CA8D}" presName="node" presStyleLbl="node1" presStyleIdx="4" presStyleCnt="9">
        <dgm:presLayoutVars>
          <dgm:bulletEnabled val="1"/>
        </dgm:presLayoutVars>
      </dgm:prSet>
      <dgm:spPr/>
    </dgm:pt>
    <dgm:pt modelId="{E397B565-3F5A-4BA8-9CBA-9A24646DCE6C}" type="pres">
      <dgm:prSet presAssocID="{5E119150-F37E-4A8A-B416-2C400C8FD4ED}" presName="sibTrans" presStyleCnt="0"/>
      <dgm:spPr/>
    </dgm:pt>
    <dgm:pt modelId="{410C4F4B-BBB5-4F87-9AD2-E53BDED1566A}" type="pres">
      <dgm:prSet presAssocID="{56D0D92E-7229-47CE-8345-FFAC91C54083}" presName="node" presStyleLbl="node1" presStyleIdx="5" presStyleCnt="9">
        <dgm:presLayoutVars>
          <dgm:bulletEnabled val="1"/>
        </dgm:presLayoutVars>
      </dgm:prSet>
      <dgm:spPr/>
    </dgm:pt>
    <dgm:pt modelId="{A9948CE6-F835-4DC1-8025-A0893B5C3EE9}" type="pres">
      <dgm:prSet presAssocID="{69AB3521-9F6B-4426-8F65-13AF967D58C6}" presName="sibTrans" presStyleCnt="0"/>
      <dgm:spPr/>
    </dgm:pt>
    <dgm:pt modelId="{FC98E946-C233-4937-AC76-85850115FA1B}" type="pres">
      <dgm:prSet presAssocID="{3E084F76-8675-449C-AB5F-E9ADA82B394C}" presName="node" presStyleLbl="node1" presStyleIdx="6" presStyleCnt="9">
        <dgm:presLayoutVars>
          <dgm:bulletEnabled val="1"/>
        </dgm:presLayoutVars>
      </dgm:prSet>
      <dgm:spPr/>
    </dgm:pt>
    <dgm:pt modelId="{9633CCE2-723A-4284-9F68-9A05516551AA}" type="pres">
      <dgm:prSet presAssocID="{713AAFD6-D447-48BC-BF10-FB2CB71B5CA5}" presName="sibTrans" presStyleCnt="0"/>
      <dgm:spPr/>
    </dgm:pt>
    <dgm:pt modelId="{C89C62E7-BB6C-4555-A8ED-39992BFE6EA3}" type="pres">
      <dgm:prSet presAssocID="{3F6680B6-0AEB-48F3-A51E-6802E8C4A297}" presName="node" presStyleLbl="node1" presStyleIdx="7" presStyleCnt="9" custLinFactNeighborX="816" custLinFactNeighborY="-1062">
        <dgm:presLayoutVars>
          <dgm:bulletEnabled val="1"/>
        </dgm:presLayoutVars>
      </dgm:prSet>
      <dgm:spPr/>
    </dgm:pt>
    <dgm:pt modelId="{EA93927C-B93E-4219-9A56-68042FBB7B7A}" type="pres">
      <dgm:prSet presAssocID="{CBD755DF-E55D-410E-800F-B71C5A5AC6D7}" presName="sibTrans" presStyleCnt="0"/>
      <dgm:spPr/>
    </dgm:pt>
    <dgm:pt modelId="{9C005910-7F2A-4EFD-962E-BE31513A4BA9}" type="pres">
      <dgm:prSet presAssocID="{7D661CC5-355B-439D-BCEB-09C56DEF30F0}" presName="node" presStyleLbl="node1" presStyleIdx="8" presStyleCnt="9">
        <dgm:presLayoutVars>
          <dgm:bulletEnabled val="1"/>
        </dgm:presLayoutVars>
      </dgm:prSet>
      <dgm:spPr/>
    </dgm:pt>
  </dgm:ptLst>
  <dgm:cxnLst>
    <dgm:cxn modelId="{F516330D-27C5-438E-AE8D-E78F9DEFC3EE}" srcId="{47068CDE-38B2-4D0A-A11A-6B151C311120}" destId="{AA774BBE-D8E4-45BC-B938-BC874C306280}" srcOrd="1" destOrd="0" parTransId="{EC6E8804-6B96-445F-A7B4-03E9F7C86B23}" sibTransId="{783B0A84-FAEB-4AB0-BE02-3188431F7911}"/>
    <dgm:cxn modelId="{6A4B2F0F-55DD-40B2-BDDB-40B173EA6D1D}" srcId="{47068CDE-38B2-4D0A-A11A-6B151C311120}" destId="{DEB9D48D-FD8D-442A-931E-601984E85733}" srcOrd="2" destOrd="0" parTransId="{2492A7BC-C312-4CD7-8235-120939C699F0}" sibTransId="{281B8DBD-CE1D-45CB-AE37-E74385C0098C}"/>
    <dgm:cxn modelId="{34B93C10-F59E-4FAE-9D93-7F845AF06DB6}" type="presOf" srcId="{81C83033-CBB4-4BBC-8F9C-821516E0CA8D}" destId="{80720166-1326-4029-B25E-41B564E933A7}" srcOrd="0" destOrd="0" presId="urn:microsoft.com/office/officeart/2005/8/layout/default"/>
    <dgm:cxn modelId="{C5E06314-9D2A-437C-BBCF-DC73B4AD445A}" srcId="{47068CDE-38B2-4D0A-A11A-6B151C311120}" destId="{3E084F76-8675-449C-AB5F-E9ADA82B394C}" srcOrd="6" destOrd="0" parTransId="{7FAB50E4-5FFB-46C9-9A3C-D66CBF994528}" sibTransId="{713AAFD6-D447-48BC-BF10-FB2CB71B5CA5}"/>
    <dgm:cxn modelId="{24E16022-0ECC-42BC-A9B5-9D38209ECD5F}" type="presOf" srcId="{7D661CC5-355B-439D-BCEB-09C56DEF30F0}" destId="{9C005910-7F2A-4EFD-962E-BE31513A4BA9}" srcOrd="0" destOrd="0" presId="urn:microsoft.com/office/officeart/2005/8/layout/default"/>
    <dgm:cxn modelId="{84202528-8899-4881-A9F7-FC1EB98812EF}" type="presOf" srcId="{DEB9D48D-FD8D-442A-931E-601984E85733}" destId="{B079FEDD-B294-4B60-B01F-24558F118811}" srcOrd="0" destOrd="0" presId="urn:microsoft.com/office/officeart/2005/8/layout/default"/>
    <dgm:cxn modelId="{BE764F2C-D132-40A8-9634-030F86DEA712}" type="presOf" srcId="{3C5231F2-21C4-48CE-AC81-750799865D48}" destId="{8384EFCD-6810-410B-AFAF-6E6BB67815EA}" srcOrd="0" destOrd="0" presId="urn:microsoft.com/office/officeart/2005/8/layout/default"/>
    <dgm:cxn modelId="{94EEEC38-D6B3-4CCD-B7DE-4F22CC16B132}" type="presOf" srcId="{AA774BBE-D8E4-45BC-B938-BC874C306280}" destId="{20C1FE91-989E-47C0-9E21-2F68B2A3D51B}" srcOrd="0" destOrd="0" presId="urn:microsoft.com/office/officeart/2005/8/layout/default"/>
    <dgm:cxn modelId="{674C9A5C-1B20-407E-9AF2-2BDDF7608E2A}" type="presOf" srcId="{56D0D92E-7229-47CE-8345-FFAC91C54083}" destId="{410C4F4B-BBB5-4F87-9AD2-E53BDED1566A}" srcOrd="0" destOrd="0" presId="urn:microsoft.com/office/officeart/2005/8/layout/default"/>
    <dgm:cxn modelId="{CEA66966-E652-4996-81E0-C68123EA7705}" srcId="{47068CDE-38B2-4D0A-A11A-6B151C311120}" destId="{61FB1DE0-3DF1-4DA4-9687-2935A473B17C}" srcOrd="0" destOrd="0" parTransId="{01424050-7F1F-4BF8-8A33-282AC3D6CB71}" sibTransId="{70527DF6-0C81-4B41-A677-17FB90BF5CBD}"/>
    <dgm:cxn modelId="{636DF84C-D3EE-47EF-8F01-EFEE839C6DDA}" type="presOf" srcId="{61FB1DE0-3DF1-4DA4-9687-2935A473B17C}" destId="{C49EB5A7-56CC-4EE5-A10C-A8A13E75E219}" srcOrd="0" destOrd="0" presId="urn:microsoft.com/office/officeart/2005/8/layout/default"/>
    <dgm:cxn modelId="{BFC38B4E-0C5A-47B2-8BF7-D8757C72D879}" srcId="{47068CDE-38B2-4D0A-A11A-6B151C311120}" destId="{7D661CC5-355B-439D-BCEB-09C56DEF30F0}" srcOrd="8" destOrd="0" parTransId="{56652291-70AC-4F66-BAE8-2BD2A3738EBD}" sibTransId="{5B8B3CAE-D55B-494F-B874-BEE37D5138F1}"/>
    <dgm:cxn modelId="{8D3A1652-4F8A-4BD7-9B63-609DC0BE82A0}" srcId="{47068CDE-38B2-4D0A-A11A-6B151C311120}" destId="{81C83033-CBB4-4BBC-8F9C-821516E0CA8D}" srcOrd="4" destOrd="0" parTransId="{B32BBF78-F3AD-488C-B5F5-F7CD671408F3}" sibTransId="{5E119150-F37E-4A8A-B416-2C400C8FD4ED}"/>
    <dgm:cxn modelId="{970A3280-8E66-4AC4-A497-982E5A5535B7}" srcId="{47068CDE-38B2-4D0A-A11A-6B151C311120}" destId="{3C5231F2-21C4-48CE-AC81-750799865D48}" srcOrd="3" destOrd="0" parTransId="{770BC540-AE87-4825-A834-B2D3F2E1EFB9}" sibTransId="{C93B55B2-2BFE-4E8F-8D62-AC995A5BCA67}"/>
    <dgm:cxn modelId="{5CC50C89-3074-4D6A-99D6-A2A5371A56DA}" type="presOf" srcId="{47068CDE-38B2-4D0A-A11A-6B151C311120}" destId="{57296C5D-D078-426D-9E17-6DD734F01104}" srcOrd="0" destOrd="0" presId="urn:microsoft.com/office/officeart/2005/8/layout/default"/>
    <dgm:cxn modelId="{D5E20F8A-4568-40E1-B86F-E34D80D45A2D}" srcId="{47068CDE-38B2-4D0A-A11A-6B151C311120}" destId="{56D0D92E-7229-47CE-8345-FFAC91C54083}" srcOrd="5" destOrd="0" parTransId="{EC5A7743-1E4C-4F32-990D-C3DFFC8742E8}" sibTransId="{69AB3521-9F6B-4426-8F65-13AF967D58C6}"/>
    <dgm:cxn modelId="{A22865C1-4A10-4A97-BF60-310D2E3B03C9}" srcId="{47068CDE-38B2-4D0A-A11A-6B151C311120}" destId="{3F6680B6-0AEB-48F3-A51E-6802E8C4A297}" srcOrd="7" destOrd="0" parTransId="{D4D67F92-C3CA-49D7-A051-96235B91AE0F}" sibTransId="{CBD755DF-E55D-410E-800F-B71C5A5AC6D7}"/>
    <dgm:cxn modelId="{61AE58CA-9F17-4463-92CF-7F4247DB85D0}" type="presOf" srcId="{3E084F76-8675-449C-AB5F-E9ADA82B394C}" destId="{FC98E946-C233-4937-AC76-85850115FA1B}" srcOrd="0" destOrd="0" presId="urn:microsoft.com/office/officeart/2005/8/layout/default"/>
    <dgm:cxn modelId="{2337B7F2-E449-4474-B1D2-1F0A426DF1E8}" type="presOf" srcId="{3F6680B6-0AEB-48F3-A51E-6802E8C4A297}" destId="{C89C62E7-BB6C-4555-A8ED-39992BFE6EA3}" srcOrd="0" destOrd="0" presId="urn:microsoft.com/office/officeart/2005/8/layout/default"/>
    <dgm:cxn modelId="{ABB28AF3-C878-4A79-B841-0EE782F4C2B1}" type="presParOf" srcId="{57296C5D-D078-426D-9E17-6DD734F01104}" destId="{C49EB5A7-56CC-4EE5-A10C-A8A13E75E219}" srcOrd="0" destOrd="0" presId="urn:microsoft.com/office/officeart/2005/8/layout/default"/>
    <dgm:cxn modelId="{27E8D1C4-5F25-4CCB-A01A-46CD85130209}" type="presParOf" srcId="{57296C5D-D078-426D-9E17-6DD734F01104}" destId="{390C36E6-2462-4F21-86C2-3CEBF12ACA70}" srcOrd="1" destOrd="0" presId="urn:microsoft.com/office/officeart/2005/8/layout/default"/>
    <dgm:cxn modelId="{6B2196C7-9B35-4D9C-A855-A103ED7B007B}" type="presParOf" srcId="{57296C5D-D078-426D-9E17-6DD734F01104}" destId="{20C1FE91-989E-47C0-9E21-2F68B2A3D51B}" srcOrd="2" destOrd="0" presId="urn:microsoft.com/office/officeart/2005/8/layout/default"/>
    <dgm:cxn modelId="{31C5BC03-32CF-4EB7-B5A6-7937B7CF74A1}" type="presParOf" srcId="{57296C5D-D078-426D-9E17-6DD734F01104}" destId="{0B1EB416-D6AF-4D6B-80CF-ADA503232BBE}" srcOrd="3" destOrd="0" presId="urn:microsoft.com/office/officeart/2005/8/layout/default"/>
    <dgm:cxn modelId="{4A30B847-0047-4D9F-B75F-70AEEF9563AA}" type="presParOf" srcId="{57296C5D-D078-426D-9E17-6DD734F01104}" destId="{B079FEDD-B294-4B60-B01F-24558F118811}" srcOrd="4" destOrd="0" presId="urn:microsoft.com/office/officeart/2005/8/layout/default"/>
    <dgm:cxn modelId="{9F952DC9-511D-41FA-AF97-355A78A01071}" type="presParOf" srcId="{57296C5D-D078-426D-9E17-6DD734F01104}" destId="{09530F1D-7CCD-4BB2-A1B1-B30567E6ADF1}" srcOrd="5" destOrd="0" presId="urn:microsoft.com/office/officeart/2005/8/layout/default"/>
    <dgm:cxn modelId="{52766AD7-C21F-4A46-ABDA-B41CFA45F1BE}" type="presParOf" srcId="{57296C5D-D078-426D-9E17-6DD734F01104}" destId="{8384EFCD-6810-410B-AFAF-6E6BB67815EA}" srcOrd="6" destOrd="0" presId="urn:microsoft.com/office/officeart/2005/8/layout/default"/>
    <dgm:cxn modelId="{A0225FDD-95F8-484B-827C-C2894A46F829}" type="presParOf" srcId="{57296C5D-D078-426D-9E17-6DD734F01104}" destId="{67B86E31-9BF0-4AF6-9D11-BEBAB79AAE6B}" srcOrd="7" destOrd="0" presId="urn:microsoft.com/office/officeart/2005/8/layout/default"/>
    <dgm:cxn modelId="{6C7F8C91-3DF5-455E-A3A9-F22BFA117A69}" type="presParOf" srcId="{57296C5D-D078-426D-9E17-6DD734F01104}" destId="{80720166-1326-4029-B25E-41B564E933A7}" srcOrd="8" destOrd="0" presId="urn:microsoft.com/office/officeart/2005/8/layout/default"/>
    <dgm:cxn modelId="{D3DB39B7-FA24-49AB-A2FC-3A8051B20F4C}" type="presParOf" srcId="{57296C5D-D078-426D-9E17-6DD734F01104}" destId="{E397B565-3F5A-4BA8-9CBA-9A24646DCE6C}" srcOrd="9" destOrd="0" presId="urn:microsoft.com/office/officeart/2005/8/layout/default"/>
    <dgm:cxn modelId="{2506283E-6057-4054-AFD2-C0B855161DD4}" type="presParOf" srcId="{57296C5D-D078-426D-9E17-6DD734F01104}" destId="{410C4F4B-BBB5-4F87-9AD2-E53BDED1566A}" srcOrd="10" destOrd="0" presId="urn:microsoft.com/office/officeart/2005/8/layout/default"/>
    <dgm:cxn modelId="{DA91F618-87A4-4893-A453-D02DCE784024}" type="presParOf" srcId="{57296C5D-D078-426D-9E17-6DD734F01104}" destId="{A9948CE6-F835-4DC1-8025-A0893B5C3EE9}" srcOrd="11" destOrd="0" presId="urn:microsoft.com/office/officeart/2005/8/layout/default"/>
    <dgm:cxn modelId="{8EF875E8-1B61-488D-BE5B-B549E0228103}" type="presParOf" srcId="{57296C5D-D078-426D-9E17-6DD734F01104}" destId="{FC98E946-C233-4937-AC76-85850115FA1B}" srcOrd="12" destOrd="0" presId="urn:microsoft.com/office/officeart/2005/8/layout/default"/>
    <dgm:cxn modelId="{47C3449B-8297-4A75-855B-56D4609FD927}" type="presParOf" srcId="{57296C5D-D078-426D-9E17-6DD734F01104}" destId="{9633CCE2-723A-4284-9F68-9A05516551AA}" srcOrd="13" destOrd="0" presId="urn:microsoft.com/office/officeart/2005/8/layout/default"/>
    <dgm:cxn modelId="{8C808C4F-61CF-4F97-B034-7B786B84E668}" type="presParOf" srcId="{57296C5D-D078-426D-9E17-6DD734F01104}" destId="{C89C62E7-BB6C-4555-A8ED-39992BFE6EA3}" srcOrd="14" destOrd="0" presId="urn:microsoft.com/office/officeart/2005/8/layout/default"/>
    <dgm:cxn modelId="{D52622CA-FBD0-4194-B127-5AE2F5197B96}" type="presParOf" srcId="{57296C5D-D078-426D-9E17-6DD734F01104}" destId="{EA93927C-B93E-4219-9A56-68042FBB7B7A}" srcOrd="15" destOrd="0" presId="urn:microsoft.com/office/officeart/2005/8/layout/default"/>
    <dgm:cxn modelId="{F56EBB14-271C-41A7-AE71-56F7BD1F077A}" type="presParOf" srcId="{57296C5D-D078-426D-9E17-6DD734F01104}" destId="{9C005910-7F2A-4EFD-962E-BE31513A4BA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DD94B-72D0-4473-807F-1D357DD4EB17}" type="doc">
      <dgm:prSet loTypeId="urn:microsoft.com/office/officeart/2005/8/layout/radial1" loCatId="relationship" qsTypeId="urn:microsoft.com/office/officeart/2005/8/quickstyle/simple1" qsCatId="simple" csTypeId="urn:microsoft.com/office/officeart/2005/8/colors/accent1_1" csCatId="accent1" phldr="1"/>
      <dgm:spPr/>
      <dgm:t>
        <a:bodyPr/>
        <a:lstStyle/>
        <a:p>
          <a:endParaRPr lang="en-US"/>
        </a:p>
      </dgm:t>
    </dgm:pt>
    <dgm:pt modelId="{7B088E1D-54F6-4E1E-8C9B-125454C0BF9D}">
      <dgm:prSet phldrT="[Text]" custT="1"/>
      <dgm:spPr/>
      <dgm:t>
        <a:bodyPr/>
        <a:lstStyle/>
        <a:p>
          <a:r>
            <a:rPr lang="en-US" sz="2800" dirty="0"/>
            <a:t>Informed Consent</a:t>
          </a:r>
        </a:p>
      </dgm:t>
    </dgm:pt>
    <dgm:pt modelId="{A8424A72-9CAA-43B0-A4B1-88F1F6F9FDE7}" type="parTrans" cxnId="{76051692-2BF8-4A5C-8573-794B444AA276}">
      <dgm:prSet/>
      <dgm:spPr/>
      <dgm:t>
        <a:bodyPr/>
        <a:lstStyle/>
        <a:p>
          <a:endParaRPr lang="en-US" sz="2400"/>
        </a:p>
      </dgm:t>
    </dgm:pt>
    <dgm:pt modelId="{C44ECF98-943C-4961-9843-358D263FB1EF}" type="sibTrans" cxnId="{76051692-2BF8-4A5C-8573-794B444AA276}">
      <dgm:prSet/>
      <dgm:spPr/>
      <dgm:t>
        <a:bodyPr/>
        <a:lstStyle/>
        <a:p>
          <a:endParaRPr lang="en-US" sz="2400"/>
        </a:p>
      </dgm:t>
    </dgm:pt>
    <dgm:pt modelId="{240FBD27-0ACA-45ED-9081-D0A4FDE8140A}">
      <dgm:prSet phldrT="[Text]" custT="1"/>
      <dgm:spPr/>
      <dgm:t>
        <a:bodyPr/>
        <a:lstStyle/>
        <a:p>
          <a:r>
            <a:rPr lang="en-US" sz="1600" dirty="0"/>
            <a:t>Nature/</a:t>
          </a:r>
        </a:p>
        <a:p>
          <a:r>
            <a:rPr lang="en-US" sz="1600" dirty="0"/>
            <a:t>Purpose</a:t>
          </a:r>
        </a:p>
      </dgm:t>
    </dgm:pt>
    <dgm:pt modelId="{761C6E6E-EB9E-41C5-A9B9-CD02665AD8EC}" type="parTrans" cxnId="{66F8FE01-A6CB-426D-B975-FB45AB2D5FE3}">
      <dgm:prSet custT="1"/>
      <dgm:spPr/>
      <dgm:t>
        <a:bodyPr/>
        <a:lstStyle/>
        <a:p>
          <a:endParaRPr lang="en-US" sz="700" dirty="0"/>
        </a:p>
      </dgm:t>
    </dgm:pt>
    <dgm:pt modelId="{CEEC6E56-01AA-49C9-B306-05B8C5973F14}" type="sibTrans" cxnId="{66F8FE01-A6CB-426D-B975-FB45AB2D5FE3}">
      <dgm:prSet/>
      <dgm:spPr/>
      <dgm:t>
        <a:bodyPr/>
        <a:lstStyle/>
        <a:p>
          <a:endParaRPr lang="en-US" sz="2400"/>
        </a:p>
      </dgm:t>
    </dgm:pt>
    <dgm:pt modelId="{EB306674-5C75-475D-A67A-41D43C72A3D5}">
      <dgm:prSet phldrT="[Text]" custT="1"/>
      <dgm:spPr/>
      <dgm:t>
        <a:bodyPr/>
        <a:lstStyle/>
        <a:p>
          <a:r>
            <a:rPr lang="en-US" sz="1600" dirty="0"/>
            <a:t>Risks</a:t>
          </a:r>
        </a:p>
      </dgm:t>
    </dgm:pt>
    <dgm:pt modelId="{05A66413-FAE0-4212-A17A-D105741EF6C3}" type="parTrans" cxnId="{82494B98-B174-4FEB-8AA6-A4BAD7FA1E98}">
      <dgm:prSet custT="1"/>
      <dgm:spPr/>
      <dgm:t>
        <a:bodyPr/>
        <a:lstStyle/>
        <a:p>
          <a:endParaRPr lang="en-US" sz="700" dirty="0"/>
        </a:p>
      </dgm:t>
    </dgm:pt>
    <dgm:pt modelId="{FA15BA50-C3E1-4F6F-93E1-7839A12BF6AD}" type="sibTrans" cxnId="{82494B98-B174-4FEB-8AA6-A4BAD7FA1E98}">
      <dgm:prSet/>
      <dgm:spPr/>
      <dgm:t>
        <a:bodyPr/>
        <a:lstStyle/>
        <a:p>
          <a:endParaRPr lang="en-US" sz="2400"/>
        </a:p>
      </dgm:t>
    </dgm:pt>
    <dgm:pt modelId="{A01FD07E-31AF-4E43-918F-CBF45DF7C1C8}">
      <dgm:prSet phldrT="[Text]" custT="1"/>
      <dgm:spPr/>
      <dgm:t>
        <a:bodyPr/>
        <a:lstStyle/>
        <a:p>
          <a:r>
            <a:rPr lang="en-US" sz="1600" dirty="0"/>
            <a:t>Benefits</a:t>
          </a:r>
        </a:p>
      </dgm:t>
    </dgm:pt>
    <dgm:pt modelId="{688ABC4F-3C0B-42F4-9DD5-94ECC65A9B9B}" type="parTrans" cxnId="{EFA79580-83D5-4087-8A3B-ADFDA48B0405}">
      <dgm:prSet custT="1"/>
      <dgm:spPr/>
      <dgm:t>
        <a:bodyPr/>
        <a:lstStyle/>
        <a:p>
          <a:endParaRPr lang="en-US" sz="700" dirty="0"/>
        </a:p>
      </dgm:t>
    </dgm:pt>
    <dgm:pt modelId="{A448910C-8580-46B5-A326-9C83AA7C420F}" type="sibTrans" cxnId="{EFA79580-83D5-4087-8A3B-ADFDA48B0405}">
      <dgm:prSet/>
      <dgm:spPr/>
      <dgm:t>
        <a:bodyPr/>
        <a:lstStyle/>
        <a:p>
          <a:endParaRPr lang="en-US" sz="2400"/>
        </a:p>
      </dgm:t>
    </dgm:pt>
    <dgm:pt modelId="{3773BFF5-BF16-4CF1-BAA9-2CFE72960C18}">
      <dgm:prSet phldrT="[Text]" custT="1"/>
      <dgm:spPr/>
      <dgm:t>
        <a:bodyPr/>
        <a:lstStyle/>
        <a:p>
          <a:r>
            <a:rPr lang="en-US" sz="1600" dirty="0"/>
            <a:t>Alternatives</a:t>
          </a:r>
        </a:p>
      </dgm:t>
    </dgm:pt>
    <dgm:pt modelId="{A2616D49-B909-44C1-BDFE-4373F53DE3D2}" type="parTrans" cxnId="{0F85689E-1DB7-402D-838E-D793DC0DAA27}">
      <dgm:prSet custT="1"/>
      <dgm:spPr/>
      <dgm:t>
        <a:bodyPr/>
        <a:lstStyle/>
        <a:p>
          <a:endParaRPr lang="en-US" sz="700" dirty="0"/>
        </a:p>
      </dgm:t>
    </dgm:pt>
    <dgm:pt modelId="{D767B69A-3E72-40BC-983B-5592600A40B0}" type="sibTrans" cxnId="{0F85689E-1DB7-402D-838E-D793DC0DAA27}">
      <dgm:prSet/>
      <dgm:spPr/>
      <dgm:t>
        <a:bodyPr/>
        <a:lstStyle/>
        <a:p>
          <a:endParaRPr lang="en-US" sz="2400"/>
        </a:p>
      </dgm:t>
    </dgm:pt>
    <dgm:pt modelId="{BECC7370-5858-4447-8265-2DCECCAF029D}">
      <dgm:prSet phldrT="[Text]" custT="1"/>
      <dgm:spPr/>
      <dgm:t>
        <a:bodyPr/>
        <a:lstStyle/>
        <a:p>
          <a:r>
            <a:rPr lang="en-US" sz="1600" dirty="0"/>
            <a:t>Second Opinions</a:t>
          </a:r>
        </a:p>
      </dgm:t>
    </dgm:pt>
    <dgm:pt modelId="{43537929-5B36-4DE0-BF86-D1DBC9D80ADB}" type="parTrans" cxnId="{68F80D24-CA4E-4EFB-A2B9-673F2930C8FD}">
      <dgm:prSet custT="1"/>
      <dgm:spPr/>
      <dgm:t>
        <a:bodyPr/>
        <a:lstStyle/>
        <a:p>
          <a:endParaRPr lang="en-US" sz="700" dirty="0"/>
        </a:p>
      </dgm:t>
    </dgm:pt>
    <dgm:pt modelId="{D1848606-2C1B-430C-9C67-DAE985EE6F0D}" type="sibTrans" cxnId="{68F80D24-CA4E-4EFB-A2B9-673F2930C8FD}">
      <dgm:prSet/>
      <dgm:spPr/>
      <dgm:t>
        <a:bodyPr/>
        <a:lstStyle/>
        <a:p>
          <a:endParaRPr lang="en-US" sz="2400"/>
        </a:p>
      </dgm:t>
    </dgm:pt>
    <dgm:pt modelId="{0791D242-32DE-403B-8ED7-DCEB10374B19}" type="pres">
      <dgm:prSet presAssocID="{3F4DD94B-72D0-4473-807F-1D357DD4EB17}" presName="cycle" presStyleCnt="0">
        <dgm:presLayoutVars>
          <dgm:chMax val="1"/>
          <dgm:dir/>
          <dgm:animLvl val="ctr"/>
          <dgm:resizeHandles val="exact"/>
        </dgm:presLayoutVars>
      </dgm:prSet>
      <dgm:spPr/>
    </dgm:pt>
    <dgm:pt modelId="{4FDF7FA4-CDBE-415B-B08E-EB4C85B035AA}" type="pres">
      <dgm:prSet presAssocID="{7B088E1D-54F6-4E1E-8C9B-125454C0BF9D}" presName="centerShape" presStyleLbl="node0" presStyleIdx="0" presStyleCnt="1" custScaleX="130861" custScaleY="116508"/>
      <dgm:spPr/>
    </dgm:pt>
    <dgm:pt modelId="{9720530B-4050-4F87-8BC6-91F9F351EA1E}" type="pres">
      <dgm:prSet presAssocID="{761C6E6E-EB9E-41C5-A9B9-CD02665AD8EC}" presName="Name9" presStyleLbl="parChTrans1D2" presStyleIdx="0" presStyleCnt="5"/>
      <dgm:spPr/>
    </dgm:pt>
    <dgm:pt modelId="{ECBF917C-CEB7-441D-87CC-C9D3DA0B1784}" type="pres">
      <dgm:prSet presAssocID="{761C6E6E-EB9E-41C5-A9B9-CD02665AD8EC}" presName="connTx" presStyleLbl="parChTrans1D2" presStyleIdx="0" presStyleCnt="5"/>
      <dgm:spPr/>
    </dgm:pt>
    <dgm:pt modelId="{35BF36C7-2FAE-4FD9-ABEF-B15786CD8B82}" type="pres">
      <dgm:prSet presAssocID="{240FBD27-0ACA-45ED-9081-D0A4FDE8140A}" presName="node" presStyleLbl="node1" presStyleIdx="0" presStyleCnt="5" custScaleX="109792">
        <dgm:presLayoutVars>
          <dgm:bulletEnabled val="1"/>
        </dgm:presLayoutVars>
      </dgm:prSet>
      <dgm:spPr/>
    </dgm:pt>
    <dgm:pt modelId="{C9B4A129-94D6-4CF8-B660-13DED8637896}" type="pres">
      <dgm:prSet presAssocID="{05A66413-FAE0-4212-A17A-D105741EF6C3}" presName="Name9" presStyleLbl="parChTrans1D2" presStyleIdx="1" presStyleCnt="5"/>
      <dgm:spPr/>
    </dgm:pt>
    <dgm:pt modelId="{FCF63317-CFF8-4EB0-A870-7FA26A17E688}" type="pres">
      <dgm:prSet presAssocID="{05A66413-FAE0-4212-A17A-D105741EF6C3}" presName="connTx" presStyleLbl="parChTrans1D2" presStyleIdx="1" presStyleCnt="5"/>
      <dgm:spPr/>
    </dgm:pt>
    <dgm:pt modelId="{5E58DEE4-CE01-4EF2-8C2B-37F7B14280C9}" type="pres">
      <dgm:prSet presAssocID="{EB306674-5C75-475D-A67A-41D43C72A3D5}" presName="node" presStyleLbl="node1" presStyleIdx="1" presStyleCnt="5">
        <dgm:presLayoutVars>
          <dgm:bulletEnabled val="1"/>
        </dgm:presLayoutVars>
      </dgm:prSet>
      <dgm:spPr/>
    </dgm:pt>
    <dgm:pt modelId="{E62E6860-5440-487D-9430-32CC592BD6DC}" type="pres">
      <dgm:prSet presAssocID="{688ABC4F-3C0B-42F4-9DD5-94ECC65A9B9B}" presName="Name9" presStyleLbl="parChTrans1D2" presStyleIdx="2" presStyleCnt="5"/>
      <dgm:spPr/>
    </dgm:pt>
    <dgm:pt modelId="{3EA27E1D-E340-47C9-A593-A5C1DCA9DE03}" type="pres">
      <dgm:prSet presAssocID="{688ABC4F-3C0B-42F4-9DD5-94ECC65A9B9B}" presName="connTx" presStyleLbl="parChTrans1D2" presStyleIdx="2" presStyleCnt="5"/>
      <dgm:spPr/>
    </dgm:pt>
    <dgm:pt modelId="{D114EF8C-32D4-46B2-95F3-2D1B0017B02F}" type="pres">
      <dgm:prSet presAssocID="{A01FD07E-31AF-4E43-918F-CBF45DF7C1C8}" presName="node" presStyleLbl="node1" presStyleIdx="2" presStyleCnt="5">
        <dgm:presLayoutVars>
          <dgm:bulletEnabled val="1"/>
        </dgm:presLayoutVars>
      </dgm:prSet>
      <dgm:spPr/>
    </dgm:pt>
    <dgm:pt modelId="{85092AD6-7607-45FA-AFCB-7E83EE87BE0A}" type="pres">
      <dgm:prSet presAssocID="{A2616D49-B909-44C1-BDFE-4373F53DE3D2}" presName="Name9" presStyleLbl="parChTrans1D2" presStyleIdx="3" presStyleCnt="5"/>
      <dgm:spPr/>
    </dgm:pt>
    <dgm:pt modelId="{B98434A9-95E9-4988-B449-ADDC118C86DA}" type="pres">
      <dgm:prSet presAssocID="{A2616D49-B909-44C1-BDFE-4373F53DE3D2}" presName="connTx" presStyleLbl="parChTrans1D2" presStyleIdx="3" presStyleCnt="5"/>
      <dgm:spPr/>
    </dgm:pt>
    <dgm:pt modelId="{247C59EB-DCD3-4CD9-B00B-F87AC16385EB}" type="pres">
      <dgm:prSet presAssocID="{3773BFF5-BF16-4CF1-BAA9-2CFE72960C18}" presName="node" presStyleLbl="node1" presStyleIdx="3" presStyleCnt="5">
        <dgm:presLayoutVars>
          <dgm:bulletEnabled val="1"/>
        </dgm:presLayoutVars>
      </dgm:prSet>
      <dgm:spPr/>
    </dgm:pt>
    <dgm:pt modelId="{FCD0635A-13C3-442E-BACB-D62991D6E8EE}" type="pres">
      <dgm:prSet presAssocID="{43537929-5B36-4DE0-BF86-D1DBC9D80ADB}" presName="Name9" presStyleLbl="parChTrans1D2" presStyleIdx="4" presStyleCnt="5"/>
      <dgm:spPr/>
    </dgm:pt>
    <dgm:pt modelId="{02D5E512-8790-451F-AC01-61C352F1F637}" type="pres">
      <dgm:prSet presAssocID="{43537929-5B36-4DE0-BF86-D1DBC9D80ADB}" presName="connTx" presStyleLbl="parChTrans1D2" presStyleIdx="4" presStyleCnt="5"/>
      <dgm:spPr/>
    </dgm:pt>
    <dgm:pt modelId="{1AD611F4-6E96-4494-9DB4-9B91D4E073F2}" type="pres">
      <dgm:prSet presAssocID="{BECC7370-5858-4447-8265-2DCECCAF029D}" presName="node" presStyleLbl="node1" presStyleIdx="4" presStyleCnt="5">
        <dgm:presLayoutVars>
          <dgm:bulletEnabled val="1"/>
        </dgm:presLayoutVars>
      </dgm:prSet>
      <dgm:spPr/>
    </dgm:pt>
  </dgm:ptLst>
  <dgm:cxnLst>
    <dgm:cxn modelId="{66F8FE01-A6CB-426D-B975-FB45AB2D5FE3}" srcId="{7B088E1D-54F6-4E1E-8C9B-125454C0BF9D}" destId="{240FBD27-0ACA-45ED-9081-D0A4FDE8140A}" srcOrd="0" destOrd="0" parTransId="{761C6E6E-EB9E-41C5-A9B9-CD02665AD8EC}" sibTransId="{CEEC6E56-01AA-49C9-B306-05B8C5973F14}"/>
    <dgm:cxn modelId="{68F80D24-CA4E-4EFB-A2B9-673F2930C8FD}" srcId="{7B088E1D-54F6-4E1E-8C9B-125454C0BF9D}" destId="{BECC7370-5858-4447-8265-2DCECCAF029D}" srcOrd="4" destOrd="0" parTransId="{43537929-5B36-4DE0-BF86-D1DBC9D80ADB}" sibTransId="{D1848606-2C1B-430C-9C67-DAE985EE6F0D}"/>
    <dgm:cxn modelId="{EE52ED33-077D-4C2F-B0C2-452F7B4D063D}" type="presOf" srcId="{05A66413-FAE0-4212-A17A-D105741EF6C3}" destId="{C9B4A129-94D6-4CF8-B660-13DED8637896}" srcOrd="0" destOrd="0" presId="urn:microsoft.com/office/officeart/2005/8/layout/radial1"/>
    <dgm:cxn modelId="{152A8537-BC49-495B-BF38-5D2BD9B0D811}" type="presOf" srcId="{43537929-5B36-4DE0-BF86-D1DBC9D80ADB}" destId="{FCD0635A-13C3-442E-BACB-D62991D6E8EE}" srcOrd="0" destOrd="0" presId="urn:microsoft.com/office/officeart/2005/8/layout/radial1"/>
    <dgm:cxn modelId="{F8CE5E3E-BE8C-4C40-A0BC-B58547AEE01D}" type="presOf" srcId="{761C6E6E-EB9E-41C5-A9B9-CD02665AD8EC}" destId="{ECBF917C-CEB7-441D-87CC-C9D3DA0B1784}" srcOrd="1" destOrd="0" presId="urn:microsoft.com/office/officeart/2005/8/layout/radial1"/>
    <dgm:cxn modelId="{B5FE5861-287A-42BA-912B-D25124872DB8}" type="presOf" srcId="{A2616D49-B909-44C1-BDFE-4373F53DE3D2}" destId="{B98434A9-95E9-4988-B449-ADDC118C86DA}" srcOrd="1" destOrd="0" presId="urn:microsoft.com/office/officeart/2005/8/layout/radial1"/>
    <dgm:cxn modelId="{41447569-B1B2-407C-B14B-22FAC91674F1}" type="presOf" srcId="{3F4DD94B-72D0-4473-807F-1D357DD4EB17}" destId="{0791D242-32DE-403B-8ED7-DCEB10374B19}" srcOrd="0" destOrd="0" presId="urn:microsoft.com/office/officeart/2005/8/layout/radial1"/>
    <dgm:cxn modelId="{5E33E94C-E44D-40D9-9618-2750F316FDAA}" type="presOf" srcId="{7B088E1D-54F6-4E1E-8C9B-125454C0BF9D}" destId="{4FDF7FA4-CDBE-415B-B08E-EB4C85B035AA}" srcOrd="0" destOrd="0" presId="urn:microsoft.com/office/officeart/2005/8/layout/radial1"/>
    <dgm:cxn modelId="{A075FA54-8AAB-484F-9B63-E9A38427ABEC}" type="presOf" srcId="{761C6E6E-EB9E-41C5-A9B9-CD02665AD8EC}" destId="{9720530B-4050-4F87-8BC6-91F9F351EA1E}" srcOrd="0" destOrd="0" presId="urn:microsoft.com/office/officeart/2005/8/layout/radial1"/>
    <dgm:cxn modelId="{F3EBFB76-464F-4316-B494-E9DFB15201E9}" type="presOf" srcId="{688ABC4F-3C0B-42F4-9DD5-94ECC65A9B9B}" destId="{E62E6860-5440-487D-9430-32CC592BD6DC}" srcOrd="0" destOrd="0" presId="urn:microsoft.com/office/officeart/2005/8/layout/radial1"/>
    <dgm:cxn modelId="{C3701758-150A-4719-ACCF-763EBDB62232}" type="presOf" srcId="{240FBD27-0ACA-45ED-9081-D0A4FDE8140A}" destId="{35BF36C7-2FAE-4FD9-ABEF-B15786CD8B82}" srcOrd="0" destOrd="0" presId="urn:microsoft.com/office/officeart/2005/8/layout/radial1"/>
    <dgm:cxn modelId="{EFA79580-83D5-4087-8A3B-ADFDA48B0405}" srcId="{7B088E1D-54F6-4E1E-8C9B-125454C0BF9D}" destId="{A01FD07E-31AF-4E43-918F-CBF45DF7C1C8}" srcOrd="2" destOrd="0" parTransId="{688ABC4F-3C0B-42F4-9DD5-94ECC65A9B9B}" sibTransId="{A448910C-8580-46B5-A326-9C83AA7C420F}"/>
    <dgm:cxn modelId="{4D90DD8F-6CAF-44CA-B905-DC617F2DD0C3}" type="presOf" srcId="{EB306674-5C75-475D-A67A-41D43C72A3D5}" destId="{5E58DEE4-CE01-4EF2-8C2B-37F7B14280C9}" srcOrd="0" destOrd="0" presId="urn:microsoft.com/office/officeart/2005/8/layout/radial1"/>
    <dgm:cxn modelId="{76051692-2BF8-4A5C-8573-794B444AA276}" srcId="{3F4DD94B-72D0-4473-807F-1D357DD4EB17}" destId="{7B088E1D-54F6-4E1E-8C9B-125454C0BF9D}" srcOrd="0" destOrd="0" parTransId="{A8424A72-9CAA-43B0-A4B1-88F1F6F9FDE7}" sibTransId="{C44ECF98-943C-4961-9843-358D263FB1EF}"/>
    <dgm:cxn modelId="{2C265A92-DBD0-4C47-B8EF-B4A36C87E5D7}" type="presOf" srcId="{A2616D49-B909-44C1-BDFE-4373F53DE3D2}" destId="{85092AD6-7607-45FA-AFCB-7E83EE87BE0A}" srcOrd="0" destOrd="0" presId="urn:microsoft.com/office/officeart/2005/8/layout/radial1"/>
    <dgm:cxn modelId="{82494B98-B174-4FEB-8AA6-A4BAD7FA1E98}" srcId="{7B088E1D-54F6-4E1E-8C9B-125454C0BF9D}" destId="{EB306674-5C75-475D-A67A-41D43C72A3D5}" srcOrd="1" destOrd="0" parTransId="{05A66413-FAE0-4212-A17A-D105741EF6C3}" sibTransId="{FA15BA50-C3E1-4F6F-93E1-7839A12BF6AD}"/>
    <dgm:cxn modelId="{0F85689E-1DB7-402D-838E-D793DC0DAA27}" srcId="{7B088E1D-54F6-4E1E-8C9B-125454C0BF9D}" destId="{3773BFF5-BF16-4CF1-BAA9-2CFE72960C18}" srcOrd="3" destOrd="0" parTransId="{A2616D49-B909-44C1-BDFE-4373F53DE3D2}" sibTransId="{D767B69A-3E72-40BC-983B-5592600A40B0}"/>
    <dgm:cxn modelId="{16EEC0AA-EB5F-4ECF-9F33-EC51EE6810EF}" type="presOf" srcId="{43537929-5B36-4DE0-BF86-D1DBC9D80ADB}" destId="{02D5E512-8790-451F-AC01-61C352F1F637}" srcOrd="1" destOrd="0" presId="urn:microsoft.com/office/officeart/2005/8/layout/radial1"/>
    <dgm:cxn modelId="{B74ADFAC-BAD3-4E43-A561-891669D64B79}" type="presOf" srcId="{688ABC4F-3C0B-42F4-9DD5-94ECC65A9B9B}" destId="{3EA27E1D-E340-47C9-A593-A5C1DCA9DE03}" srcOrd="1" destOrd="0" presId="urn:microsoft.com/office/officeart/2005/8/layout/radial1"/>
    <dgm:cxn modelId="{FE9C3AAF-E4CD-4A2E-BB99-80A2A0C203F2}" type="presOf" srcId="{05A66413-FAE0-4212-A17A-D105741EF6C3}" destId="{FCF63317-CFF8-4EB0-A870-7FA26A17E688}" srcOrd="1" destOrd="0" presId="urn:microsoft.com/office/officeart/2005/8/layout/radial1"/>
    <dgm:cxn modelId="{5D3007B1-0653-4D04-8BBD-DD82CB037B09}" type="presOf" srcId="{BECC7370-5858-4447-8265-2DCECCAF029D}" destId="{1AD611F4-6E96-4494-9DB4-9B91D4E073F2}" srcOrd="0" destOrd="0" presId="urn:microsoft.com/office/officeart/2005/8/layout/radial1"/>
    <dgm:cxn modelId="{43CCAAB5-9796-49E5-BAC2-691F6BFF2353}" type="presOf" srcId="{3773BFF5-BF16-4CF1-BAA9-2CFE72960C18}" destId="{247C59EB-DCD3-4CD9-B00B-F87AC16385EB}" srcOrd="0" destOrd="0" presId="urn:microsoft.com/office/officeart/2005/8/layout/radial1"/>
    <dgm:cxn modelId="{AB65C8C6-2FEE-4B63-AF6D-C74419BB48AC}" type="presOf" srcId="{A01FD07E-31AF-4E43-918F-CBF45DF7C1C8}" destId="{D114EF8C-32D4-46B2-95F3-2D1B0017B02F}" srcOrd="0" destOrd="0" presId="urn:microsoft.com/office/officeart/2005/8/layout/radial1"/>
    <dgm:cxn modelId="{DB9E282A-EB97-4A26-BD19-B82E200EBDC9}" type="presParOf" srcId="{0791D242-32DE-403B-8ED7-DCEB10374B19}" destId="{4FDF7FA4-CDBE-415B-B08E-EB4C85B035AA}" srcOrd="0" destOrd="0" presId="urn:microsoft.com/office/officeart/2005/8/layout/radial1"/>
    <dgm:cxn modelId="{7C081665-E46B-4407-A437-DAEA472E72E0}" type="presParOf" srcId="{0791D242-32DE-403B-8ED7-DCEB10374B19}" destId="{9720530B-4050-4F87-8BC6-91F9F351EA1E}" srcOrd="1" destOrd="0" presId="urn:microsoft.com/office/officeart/2005/8/layout/radial1"/>
    <dgm:cxn modelId="{69DAC96B-95F2-4CC8-ACBE-F5251FCE2302}" type="presParOf" srcId="{9720530B-4050-4F87-8BC6-91F9F351EA1E}" destId="{ECBF917C-CEB7-441D-87CC-C9D3DA0B1784}" srcOrd="0" destOrd="0" presId="urn:microsoft.com/office/officeart/2005/8/layout/radial1"/>
    <dgm:cxn modelId="{ED9CDDBB-7AD5-4ED6-936A-78FC809B1E34}" type="presParOf" srcId="{0791D242-32DE-403B-8ED7-DCEB10374B19}" destId="{35BF36C7-2FAE-4FD9-ABEF-B15786CD8B82}" srcOrd="2" destOrd="0" presId="urn:microsoft.com/office/officeart/2005/8/layout/radial1"/>
    <dgm:cxn modelId="{83F9354F-6845-4B25-A17B-FE5DD60978EF}" type="presParOf" srcId="{0791D242-32DE-403B-8ED7-DCEB10374B19}" destId="{C9B4A129-94D6-4CF8-B660-13DED8637896}" srcOrd="3" destOrd="0" presId="urn:microsoft.com/office/officeart/2005/8/layout/radial1"/>
    <dgm:cxn modelId="{89314A2E-60FC-43C1-ADD6-A1C49175A353}" type="presParOf" srcId="{C9B4A129-94D6-4CF8-B660-13DED8637896}" destId="{FCF63317-CFF8-4EB0-A870-7FA26A17E688}" srcOrd="0" destOrd="0" presId="urn:microsoft.com/office/officeart/2005/8/layout/radial1"/>
    <dgm:cxn modelId="{8F91AB98-DB8A-4DA3-879D-76AB571C7B27}" type="presParOf" srcId="{0791D242-32DE-403B-8ED7-DCEB10374B19}" destId="{5E58DEE4-CE01-4EF2-8C2B-37F7B14280C9}" srcOrd="4" destOrd="0" presId="urn:microsoft.com/office/officeart/2005/8/layout/radial1"/>
    <dgm:cxn modelId="{C0E19A6E-BF1B-4C28-BD70-10A797F1218F}" type="presParOf" srcId="{0791D242-32DE-403B-8ED7-DCEB10374B19}" destId="{E62E6860-5440-487D-9430-32CC592BD6DC}" srcOrd="5" destOrd="0" presId="urn:microsoft.com/office/officeart/2005/8/layout/radial1"/>
    <dgm:cxn modelId="{6F2FD9B0-1202-4BA2-BD30-80048F5BB0B6}" type="presParOf" srcId="{E62E6860-5440-487D-9430-32CC592BD6DC}" destId="{3EA27E1D-E340-47C9-A593-A5C1DCA9DE03}" srcOrd="0" destOrd="0" presId="urn:microsoft.com/office/officeart/2005/8/layout/radial1"/>
    <dgm:cxn modelId="{DD931C6B-A913-4642-8EB1-CCDC76B0EE63}" type="presParOf" srcId="{0791D242-32DE-403B-8ED7-DCEB10374B19}" destId="{D114EF8C-32D4-46B2-95F3-2D1B0017B02F}" srcOrd="6" destOrd="0" presId="urn:microsoft.com/office/officeart/2005/8/layout/radial1"/>
    <dgm:cxn modelId="{59D7E067-325C-4A6D-B2FC-E7F15AFF9F05}" type="presParOf" srcId="{0791D242-32DE-403B-8ED7-DCEB10374B19}" destId="{85092AD6-7607-45FA-AFCB-7E83EE87BE0A}" srcOrd="7" destOrd="0" presId="urn:microsoft.com/office/officeart/2005/8/layout/radial1"/>
    <dgm:cxn modelId="{260E4C98-DC7B-4525-B234-D1F31D29066A}" type="presParOf" srcId="{85092AD6-7607-45FA-AFCB-7E83EE87BE0A}" destId="{B98434A9-95E9-4988-B449-ADDC118C86DA}" srcOrd="0" destOrd="0" presId="urn:microsoft.com/office/officeart/2005/8/layout/radial1"/>
    <dgm:cxn modelId="{9EE33E9F-678C-4E00-A038-3149F71DAB35}" type="presParOf" srcId="{0791D242-32DE-403B-8ED7-DCEB10374B19}" destId="{247C59EB-DCD3-4CD9-B00B-F87AC16385EB}" srcOrd="8" destOrd="0" presId="urn:microsoft.com/office/officeart/2005/8/layout/radial1"/>
    <dgm:cxn modelId="{CE88FA7A-C78C-4A23-A91B-4240B03E05F3}" type="presParOf" srcId="{0791D242-32DE-403B-8ED7-DCEB10374B19}" destId="{FCD0635A-13C3-442E-BACB-D62991D6E8EE}" srcOrd="9" destOrd="0" presId="urn:microsoft.com/office/officeart/2005/8/layout/radial1"/>
    <dgm:cxn modelId="{99DB4B06-C5C4-47A1-9371-C11D465B696A}" type="presParOf" srcId="{FCD0635A-13C3-442E-BACB-D62991D6E8EE}" destId="{02D5E512-8790-451F-AC01-61C352F1F637}" srcOrd="0" destOrd="0" presId="urn:microsoft.com/office/officeart/2005/8/layout/radial1"/>
    <dgm:cxn modelId="{52C627F5-F536-4C0D-979D-86CD271BB4FA}" type="presParOf" srcId="{0791D242-32DE-403B-8ED7-DCEB10374B19}" destId="{1AD611F4-6E96-4494-9DB4-9B91D4E073F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724329-A9A2-4E7A-BE0D-9C3910D2BC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105F2E-397A-472D-9BE3-BD0DBFE49DF5}">
      <dgm:prSet phldrT="[Text]"/>
      <dgm:spPr/>
      <dgm:t>
        <a:bodyPr/>
        <a:lstStyle/>
        <a:p>
          <a:r>
            <a:rPr lang="en-US" dirty="0"/>
            <a:t>Cover Expenses</a:t>
          </a:r>
        </a:p>
      </dgm:t>
    </dgm:pt>
    <dgm:pt modelId="{D4135AA8-6B9F-4832-B2C1-58293916713E}" type="parTrans" cxnId="{11D83E60-6836-4C1E-992D-CA9CB7716525}">
      <dgm:prSet/>
      <dgm:spPr/>
      <dgm:t>
        <a:bodyPr/>
        <a:lstStyle/>
        <a:p>
          <a:endParaRPr lang="en-US"/>
        </a:p>
      </dgm:t>
    </dgm:pt>
    <dgm:pt modelId="{CBA179E0-310B-4ACF-9B86-817984875FCD}" type="sibTrans" cxnId="{11D83E60-6836-4C1E-992D-CA9CB7716525}">
      <dgm:prSet/>
      <dgm:spPr/>
      <dgm:t>
        <a:bodyPr/>
        <a:lstStyle/>
        <a:p>
          <a:endParaRPr lang="en-US"/>
        </a:p>
      </dgm:t>
    </dgm:pt>
    <dgm:pt modelId="{64CDEAB6-D80F-4E36-92A4-DF59DDBB4BC1}">
      <dgm:prSet phldrT="[Text]"/>
      <dgm:spPr/>
      <dgm:t>
        <a:bodyPr/>
        <a:lstStyle/>
        <a:p>
          <a:r>
            <a:rPr lang="en-US" dirty="0"/>
            <a:t>Collect income</a:t>
          </a:r>
        </a:p>
      </dgm:t>
    </dgm:pt>
    <dgm:pt modelId="{E27E6DDC-6EF2-430D-9FDD-4680914548C8}" type="parTrans" cxnId="{F53E26B3-AC5C-48DC-9F12-A5DA3BFFF4BB}">
      <dgm:prSet/>
      <dgm:spPr/>
      <dgm:t>
        <a:bodyPr/>
        <a:lstStyle/>
        <a:p>
          <a:endParaRPr lang="en-US"/>
        </a:p>
      </dgm:t>
    </dgm:pt>
    <dgm:pt modelId="{B54B36C2-0027-4B08-A3D6-C35851B78DDB}" type="sibTrans" cxnId="{F53E26B3-AC5C-48DC-9F12-A5DA3BFFF4BB}">
      <dgm:prSet/>
      <dgm:spPr/>
      <dgm:t>
        <a:bodyPr/>
        <a:lstStyle/>
        <a:p>
          <a:endParaRPr lang="en-US"/>
        </a:p>
      </dgm:t>
    </dgm:pt>
    <dgm:pt modelId="{06078A46-9732-424B-B012-893D7340741D}">
      <dgm:prSet phldrT="[Text]"/>
      <dgm:spPr/>
      <dgm:t>
        <a:bodyPr/>
        <a:lstStyle/>
        <a:p>
          <a:r>
            <a:rPr lang="en-US" dirty="0"/>
            <a:t>Manage property</a:t>
          </a:r>
        </a:p>
      </dgm:t>
    </dgm:pt>
    <dgm:pt modelId="{3A69FFC7-936E-472E-A938-75DB65E28535}" type="parTrans" cxnId="{8BA76548-DF75-4842-AF56-01C992FEA305}">
      <dgm:prSet/>
      <dgm:spPr/>
      <dgm:t>
        <a:bodyPr/>
        <a:lstStyle/>
        <a:p>
          <a:endParaRPr lang="en-US"/>
        </a:p>
      </dgm:t>
    </dgm:pt>
    <dgm:pt modelId="{C5F02EEA-128C-48E0-A4B7-F6A40574332C}" type="sibTrans" cxnId="{8BA76548-DF75-4842-AF56-01C992FEA305}">
      <dgm:prSet/>
      <dgm:spPr/>
      <dgm:t>
        <a:bodyPr/>
        <a:lstStyle/>
        <a:p>
          <a:endParaRPr lang="en-US"/>
        </a:p>
      </dgm:t>
    </dgm:pt>
    <dgm:pt modelId="{E964C835-4FDE-4DF1-B368-03ACB57B5899}">
      <dgm:prSet/>
      <dgm:spPr/>
      <dgm:t>
        <a:bodyPr/>
        <a:lstStyle/>
        <a:p>
          <a:r>
            <a:rPr lang="en-US" dirty="0"/>
            <a:t>Pay bills, arrange for clothing, education, health, welfare</a:t>
          </a:r>
        </a:p>
      </dgm:t>
    </dgm:pt>
    <dgm:pt modelId="{956EE88C-25C7-4A1E-849A-E6B4DAF19FCC}" type="parTrans" cxnId="{87F01DD0-B3B5-47CE-B84B-CCFF35C35E5F}">
      <dgm:prSet/>
      <dgm:spPr/>
      <dgm:t>
        <a:bodyPr/>
        <a:lstStyle/>
        <a:p>
          <a:endParaRPr lang="en-US"/>
        </a:p>
      </dgm:t>
    </dgm:pt>
    <dgm:pt modelId="{17D65A9C-9EE8-499B-9FC3-C1416BAF5690}" type="sibTrans" cxnId="{87F01DD0-B3B5-47CE-B84B-CCFF35C35E5F}">
      <dgm:prSet/>
      <dgm:spPr/>
      <dgm:t>
        <a:bodyPr/>
        <a:lstStyle/>
        <a:p>
          <a:endParaRPr lang="en-US"/>
        </a:p>
      </dgm:t>
    </dgm:pt>
    <dgm:pt modelId="{3B367DAD-FCB5-4B96-8902-F2BF7E4D81A0}">
      <dgm:prSet phldrT="[Text]"/>
      <dgm:spPr/>
      <dgm:t>
        <a:bodyPr/>
        <a:lstStyle/>
        <a:p>
          <a:r>
            <a:rPr lang="en-US" dirty="0"/>
            <a:t>Including rents, inheritances, Social Security, other government benefits</a:t>
          </a:r>
        </a:p>
      </dgm:t>
    </dgm:pt>
    <dgm:pt modelId="{1A30F019-7F32-469A-8E58-4C71FF7C8ADE}" type="parTrans" cxnId="{8C8B384F-285A-4E4A-8AEB-70037B79CB34}">
      <dgm:prSet/>
      <dgm:spPr/>
      <dgm:t>
        <a:bodyPr/>
        <a:lstStyle/>
        <a:p>
          <a:endParaRPr lang="en-US"/>
        </a:p>
      </dgm:t>
    </dgm:pt>
    <dgm:pt modelId="{3F8E8419-3258-4206-BE2D-74E073E07C73}" type="sibTrans" cxnId="{8C8B384F-285A-4E4A-8AEB-70037B79CB34}">
      <dgm:prSet/>
      <dgm:spPr/>
      <dgm:t>
        <a:bodyPr/>
        <a:lstStyle/>
        <a:p>
          <a:endParaRPr lang="en-US"/>
        </a:p>
      </dgm:t>
    </dgm:pt>
    <dgm:pt modelId="{05C69517-583C-4923-8B03-511C47243CB7}">
      <dgm:prSet phldrT="[Text]"/>
      <dgm:spPr/>
      <dgm:t>
        <a:bodyPr/>
        <a:lstStyle/>
        <a:p>
          <a:r>
            <a:rPr lang="en-US" dirty="0"/>
            <a:t>Including rental property (e.g., entering into and enforcing leases, making repairs/improvements, collecting income, hiring agents)</a:t>
          </a:r>
        </a:p>
      </dgm:t>
    </dgm:pt>
    <dgm:pt modelId="{509AD3AA-51B2-4800-8123-C5F5F10EDF19}" type="parTrans" cxnId="{C97EF0FC-92FA-4B30-B5E6-96265C608F05}">
      <dgm:prSet/>
      <dgm:spPr/>
      <dgm:t>
        <a:bodyPr/>
        <a:lstStyle/>
        <a:p>
          <a:endParaRPr lang="en-US"/>
        </a:p>
      </dgm:t>
    </dgm:pt>
    <dgm:pt modelId="{37F5EA23-BD6F-4DEF-B426-B167A14BC784}" type="sibTrans" cxnId="{C97EF0FC-92FA-4B30-B5E6-96265C608F05}">
      <dgm:prSet/>
      <dgm:spPr/>
      <dgm:t>
        <a:bodyPr/>
        <a:lstStyle/>
        <a:p>
          <a:endParaRPr lang="en-US"/>
        </a:p>
      </dgm:t>
    </dgm:pt>
    <dgm:pt modelId="{273A955D-4E64-4BAF-8389-484A5AD254DD}">
      <dgm:prSet phldrT="[Text]"/>
      <dgm:spPr/>
      <dgm:t>
        <a:bodyPr/>
        <a:lstStyle/>
        <a:p>
          <a:r>
            <a:rPr lang="en-US" dirty="0"/>
            <a:t>Pay Taxes</a:t>
          </a:r>
        </a:p>
      </dgm:t>
    </dgm:pt>
    <dgm:pt modelId="{DFD75B1F-92BB-43D5-9A68-E4480C11CE12}" type="parTrans" cxnId="{1D6343C0-AE6A-4DD8-AB9F-7D0C34EA1C4C}">
      <dgm:prSet/>
      <dgm:spPr/>
      <dgm:t>
        <a:bodyPr/>
        <a:lstStyle/>
        <a:p>
          <a:endParaRPr lang="en-US"/>
        </a:p>
      </dgm:t>
    </dgm:pt>
    <dgm:pt modelId="{90017AA7-D7CC-45FD-BE20-C6728A199E82}" type="sibTrans" cxnId="{1D6343C0-AE6A-4DD8-AB9F-7D0C34EA1C4C}">
      <dgm:prSet/>
      <dgm:spPr/>
      <dgm:t>
        <a:bodyPr/>
        <a:lstStyle/>
        <a:p>
          <a:endParaRPr lang="en-US"/>
        </a:p>
      </dgm:t>
    </dgm:pt>
    <dgm:pt modelId="{9911D34C-C022-42DD-8AD4-3DC30DC79C62}">
      <dgm:prSet phldrT="[Text]"/>
      <dgm:spPr/>
      <dgm:t>
        <a:bodyPr/>
        <a:lstStyle/>
        <a:p>
          <a:r>
            <a:rPr lang="en-US" dirty="0"/>
            <a:t>Prepare and file state and federal taxes before April 15</a:t>
          </a:r>
          <a:r>
            <a:rPr lang="en-US" baseline="30000" dirty="0"/>
            <a:t>th</a:t>
          </a:r>
          <a:r>
            <a:rPr lang="en-US" dirty="0"/>
            <a:t> of each year</a:t>
          </a:r>
        </a:p>
      </dgm:t>
    </dgm:pt>
    <dgm:pt modelId="{B3C915D8-D377-47CF-B305-638B275C8E29}" type="parTrans" cxnId="{4A6F9B4F-B95D-450E-A820-0699D896D0E2}">
      <dgm:prSet/>
      <dgm:spPr/>
      <dgm:t>
        <a:bodyPr/>
        <a:lstStyle/>
        <a:p>
          <a:endParaRPr lang="en-US"/>
        </a:p>
      </dgm:t>
    </dgm:pt>
    <dgm:pt modelId="{6520644B-3C59-4FB6-8962-A402A352BF1D}" type="sibTrans" cxnId="{4A6F9B4F-B95D-450E-A820-0699D896D0E2}">
      <dgm:prSet/>
      <dgm:spPr/>
      <dgm:t>
        <a:bodyPr/>
        <a:lstStyle/>
        <a:p>
          <a:endParaRPr lang="en-US"/>
        </a:p>
      </dgm:t>
    </dgm:pt>
    <dgm:pt modelId="{06EF3F6D-B20B-4AE5-8858-504E185F1A70}">
      <dgm:prSet phldrT="[Text]"/>
      <dgm:spPr/>
      <dgm:t>
        <a:bodyPr/>
        <a:lstStyle/>
        <a:p>
          <a:r>
            <a:rPr lang="en-US" dirty="0"/>
            <a:t>You must file taxes in the minor’s name and social security number and signed by you as “</a:t>
          </a:r>
          <a:r>
            <a:rPr lang="en-US" i="1" dirty="0"/>
            <a:t>Guardian for [name of minor], a minor</a:t>
          </a:r>
          <a:r>
            <a:rPr lang="en-US" dirty="0"/>
            <a:t>.”</a:t>
          </a:r>
        </a:p>
      </dgm:t>
    </dgm:pt>
    <dgm:pt modelId="{FC55C933-3EF3-4C31-80BC-32E6F4D426AB}" type="parTrans" cxnId="{F7451A09-D64B-4AE3-A845-23334B168B4E}">
      <dgm:prSet/>
      <dgm:spPr/>
      <dgm:t>
        <a:bodyPr/>
        <a:lstStyle/>
        <a:p>
          <a:endParaRPr lang="en-US"/>
        </a:p>
      </dgm:t>
    </dgm:pt>
    <dgm:pt modelId="{FA4C8F86-ED06-4771-8D60-BA2AD41A8855}" type="sibTrans" cxnId="{F7451A09-D64B-4AE3-A845-23334B168B4E}">
      <dgm:prSet/>
      <dgm:spPr/>
      <dgm:t>
        <a:bodyPr/>
        <a:lstStyle/>
        <a:p>
          <a:endParaRPr lang="en-US"/>
        </a:p>
      </dgm:t>
    </dgm:pt>
    <dgm:pt modelId="{F758967F-FFFE-4F23-956A-9A4B1B0B77DF}">
      <dgm:prSet phldrT="[Text]"/>
      <dgm:spPr/>
      <dgm:t>
        <a:bodyPr/>
        <a:lstStyle/>
        <a:p>
          <a:r>
            <a:rPr lang="en-US" dirty="0"/>
            <a:t>Financial Planning</a:t>
          </a:r>
        </a:p>
      </dgm:t>
    </dgm:pt>
    <dgm:pt modelId="{1F1AC3B7-87A1-4D53-ABB5-7BC63348AE27}" type="parTrans" cxnId="{DCEA9054-1246-473A-8AAB-ECE00CD7ED4E}">
      <dgm:prSet/>
      <dgm:spPr/>
      <dgm:t>
        <a:bodyPr/>
        <a:lstStyle/>
        <a:p>
          <a:endParaRPr lang="en-US"/>
        </a:p>
      </dgm:t>
    </dgm:pt>
    <dgm:pt modelId="{D01469CF-D6E9-4285-A3B8-759608BE9352}" type="sibTrans" cxnId="{DCEA9054-1246-473A-8AAB-ECE00CD7ED4E}">
      <dgm:prSet/>
      <dgm:spPr/>
      <dgm:t>
        <a:bodyPr/>
        <a:lstStyle/>
        <a:p>
          <a:endParaRPr lang="en-US"/>
        </a:p>
      </dgm:t>
    </dgm:pt>
    <dgm:pt modelId="{869EE344-2661-4158-9787-7B3C9D9B6414}">
      <dgm:prSet phldrT="[Text]"/>
      <dgm:spPr/>
      <dgm:t>
        <a:bodyPr/>
        <a:lstStyle/>
        <a:p>
          <a:r>
            <a:rPr lang="en-US" dirty="0"/>
            <a:t>Ensure guardianship estate covers current and future needs (hiring accountants, financial advisors, other professionals)</a:t>
          </a:r>
        </a:p>
      </dgm:t>
    </dgm:pt>
    <dgm:pt modelId="{869993F7-BBEC-4A2C-9756-829FCE1C80D2}" type="parTrans" cxnId="{89D36F6F-1A23-4546-BBD7-00B8BB53438D}">
      <dgm:prSet/>
      <dgm:spPr/>
      <dgm:t>
        <a:bodyPr/>
        <a:lstStyle/>
        <a:p>
          <a:endParaRPr lang="en-US"/>
        </a:p>
      </dgm:t>
    </dgm:pt>
    <dgm:pt modelId="{71A93FD5-690B-4ADA-964F-DD12313891A7}" type="sibTrans" cxnId="{89D36F6F-1A23-4546-BBD7-00B8BB53438D}">
      <dgm:prSet/>
      <dgm:spPr/>
      <dgm:t>
        <a:bodyPr/>
        <a:lstStyle/>
        <a:p>
          <a:endParaRPr lang="en-US"/>
        </a:p>
      </dgm:t>
    </dgm:pt>
    <dgm:pt modelId="{4FB1D64F-D742-428D-AF29-00842C616EEF}" type="pres">
      <dgm:prSet presAssocID="{EA724329-A9A2-4E7A-BE0D-9C3910D2BC95}" presName="linear" presStyleCnt="0">
        <dgm:presLayoutVars>
          <dgm:dir/>
          <dgm:animLvl val="lvl"/>
          <dgm:resizeHandles val="exact"/>
        </dgm:presLayoutVars>
      </dgm:prSet>
      <dgm:spPr/>
    </dgm:pt>
    <dgm:pt modelId="{500E0F1E-6FFE-4CB8-8B9A-50FCE057D385}" type="pres">
      <dgm:prSet presAssocID="{01105F2E-397A-472D-9BE3-BD0DBFE49DF5}" presName="parentLin" presStyleCnt="0"/>
      <dgm:spPr/>
    </dgm:pt>
    <dgm:pt modelId="{1EEC3843-67EA-47B8-87EC-95E0018A6480}" type="pres">
      <dgm:prSet presAssocID="{01105F2E-397A-472D-9BE3-BD0DBFE49DF5}" presName="parentLeftMargin" presStyleLbl="node1" presStyleIdx="0" presStyleCnt="5"/>
      <dgm:spPr/>
    </dgm:pt>
    <dgm:pt modelId="{D16F1D6C-B5EF-469B-AB15-05553745BADD}" type="pres">
      <dgm:prSet presAssocID="{01105F2E-397A-472D-9BE3-BD0DBFE49DF5}" presName="parentText" presStyleLbl="node1" presStyleIdx="0" presStyleCnt="5">
        <dgm:presLayoutVars>
          <dgm:chMax val="0"/>
          <dgm:bulletEnabled val="1"/>
        </dgm:presLayoutVars>
      </dgm:prSet>
      <dgm:spPr/>
    </dgm:pt>
    <dgm:pt modelId="{9AFB2FB5-D802-4EC4-9115-A1D9A6119D74}" type="pres">
      <dgm:prSet presAssocID="{01105F2E-397A-472D-9BE3-BD0DBFE49DF5}" presName="negativeSpace" presStyleCnt="0"/>
      <dgm:spPr/>
    </dgm:pt>
    <dgm:pt modelId="{D24BDBC9-82BC-4566-BF85-F25E55CEDE95}" type="pres">
      <dgm:prSet presAssocID="{01105F2E-397A-472D-9BE3-BD0DBFE49DF5}" presName="childText" presStyleLbl="conFgAcc1" presStyleIdx="0" presStyleCnt="5">
        <dgm:presLayoutVars>
          <dgm:bulletEnabled val="1"/>
        </dgm:presLayoutVars>
      </dgm:prSet>
      <dgm:spPr/>
    </dgm:pt>
    <dgm:pt modelId="{C80B05CE-C32B-4E33-941E-1BDDCEDFC8C4}" type="pres">
      <dgm:prSet presAssocID="{CBA179E0-310B-4ACF-9B86-817984875FCD}" presName="spaceBetweenRectangles" presStyleCnt="0"/>
      <dgm:spPr/>
    </dgm:pt>
    <dgm:pt modelId="{59D3E847-A615-4073-975E-4AB853BEB091}" type="pres">
      <dgm:prSet presAssocID="{64CDEAB6-D80F-4E36-92A4-DF59DDBB4BC1}" presName="parentLin" presStyleCnt="0"/>
      <dgm:spPr/>
    </dgm:pt>
    <dgm:pt modelId="{34343FFC-0392-4480-AEA4-3FDD8C3A515F}" type="pres">
      <dgm:prSet presAssocID="{64CDEAB6-D80F-4E36-92A4-DF59DDBB4BC1}" presName="parentLeftMargin" presStyleLbl="node1" presStyleIdx="0" presStyleCnt="5"/>
      <dgm:spPr/>
    </dgm:pt>
    <dgm:pt modelId="{A88EB149-7A3C-418E-A30D-776B0240B4B6}" type="pres">
      <dgm:prSet presAssocID="{64CDEAB6-D80F-4E36-92A4-DF59DDBB4BC1}" presName="parentText" presStyleLbl="node1" presStyleIdx="1" presStyleCnt="5">
        <dgm:presLayoutVars>
          <dgm:chMax val="0"/>
          <dgm:bulletEnabled val="1"/>
        </dgm:presLayoutVars>
      </dgm:prSet>
      <dgm:spPr/>
    </dgm:pt>
    <dgm:pt modelId="{DCD77D70-50EE-4717-97A8-7548D7C68EC5}" type="pres">
      <dgm:prSet presAssocID="{64CDEAB6-D80F-4E36-92A4-DF59DDBB4BC1}" presName="negativeSpace" presStyleCnt="0"/>
      <dgm:spPr/>
    </dgm:pt>
    <dgm:pt modelId="{12DD70AC-452E-4A76-AF3F-B19C3064B9F1}" type="pres">
      <dgm:prSet presAssocID="{64CDEAB6-D80F-4E36-92A4-DF59DDBB4BC1}" presName="childText" presStyleLbl="conFgAcc1" presStyleIdx="1" presStyleCnt="5">
        <dgm:presLayoutVars>
          <dgm:bulletEnabled val="1"/>
        </dgm:presLayoutVars>
      </dgm:prSet>
      <dgm:spPr/>
    </dgm:pt>
    <dgm:pt modelId="{1FE6FFF8-573C-426E-8224-F3BB3D502A9B}" type="pres">
      <dgm:prSet presAssocID="{B54B36C2-0027-4B08-A3D6-C35851B78DDB}" presName="spaceBetweenRectangles" presStyleCnt="0"/>
      <dgm:spPr/>
    </dgm:pt>
    <dgm:pt modelId="{1C1BF791-F20E-419A-A94E-8A3190F61572}" type="pres">
      <dgm:prSet presAssocID="{06078A46-9732-424B-B012-893D7340741D}" presName="parentLin" presStyleCnt="0"/>
      <dgm:spPr/>
    </dgm:pt>
    <dgm:pt modelId="{F0685A11-FEDB-4FF2-9366-99142A8BCCB8}" type="pres">
      <dgm:prSet presAssocID="{06078A46-9732-424B-B012-893D7340741D}" presName="parentLeftMargin" presStyleLbl="node1" presStyleIdx="1" presStyleCnt="5"/>
      <dgm:spPr/>
    </dgm:pt>
    <dgm:pt modelId="{BBBF0C69-EF18-4DDF-9812-A89431E00BC2}" type="pres">
      <dgm:prSet presAssocID="{06078A46-9732-424B-B012-893D7340741D}" presName="parentText" presStyleLbl="node1" presStyleIdx="2" presStyleCnt="5">
        <dgm:presLayoutVars>
          <dgm:chMax val="0"/>
          <dgm:bulletEnabled val="1"/>
        </dgm:presLayoutVars>
      </dgm:prSet>
      <dgm:spPr/>
    </dgm:pt>
    <dgm:pt modelId="{D358263A-3DB5-46C3-8E1F-1BD3B94B00B1}" type="pres">
      <dgm:prSet presAssocID="{06078A46-9732-424B-B012-893D7340741D}" presName="negativeSpace" presStyleCnt="0"/>
      <dgm:spPr/>
    </dgm:pt>
    <dgm:pt modelId="{67014D64-EA61-4CB6-BCCD-44DD385D3A1F}" type="pres">
      <dgm:prSet presAssocID="{06078A46-9732-424B-B012-893D7340741D}" presName="childText" presStyleLbl="conFgAcc1" presStyleIdx="2" presStyleCnt="5">
        <dgm:presLayoutVars>
          <dgm:bulletEnabled val="1"/>
        </dgm:presLayoutVars>
      </dgm:prSet>
      <dgm:spPr/>
    </dgm:pt>
    <dgm:pt modelId="{0E54CBD3-8B74-405D-8592-B7B1F63D33FE}" type="pres">
      <dgm:prSet presAssocID="{C5F02EEA-128C-48E0-A4B7-F6A40574332C}" presName="spaceBetweenRectangles" presStyleCnt="0"/>
      <dgm:spPr/>
    </dgm:pt>
    <dgm:pt modelId="{A70EE852-7230-4A21-89C8-0240D82CD232}" type="pres">
      <dgm:prSet presAssocID="{273A955D-4E64-4BAF-8389-484A5AD254DD}" presName="parentLin" presStyleCnt="0"/>
      <dgm:spPr/>
    </dgm:pt>
    <dgm:pt modelId="{9BC7034A-CDE8-463E-86DD-E73F9BD25AEC}" type="pres">
      <dgm:prSet presAssocID="{273A955D-4E64-4BAF-8389-484A5AD254DD}" presName="parentLeftMargin" presStyleLbl="node1" presStyleIdx="2" presStyleCnt="5"/>
      <dgm:spPr/>
    </dgm:pt>
    <dgm:pt modelId="{EF30EC49-4FE1-4297-90E1-E2C34A9187F2}" type="pres">
      <dgm:prSet presAssocID="{273A955D-4E64-4BAF-8389-484A5AD254DD}" presName="parentText" presStyleLbl="node1" presStyleIdx="3" presStyleCnt="5">
        <dgm:presLayoutVars>
          <dgm:chMax val="0"/>
          <dgm:bulletEnabled val="1"/>
        </dgm:presLayoutVars>
      </dgm:prSet>
      <dgm:spPr/>
    </dgm:pt>
    <dgm:pt modelId="{142179BC-672E-495E-AEDA-5ACF9100E06E}" type="pres">
      <dgm:prSet presAssocID="{273A955D-4E64-4BAF-8389-484A5AD254DD}" presName="negativeSpace" presStyleCnt="0"/>
      <dgm:spPr/>
    </dgm:pt>
    <dgm:pt modelId="{097942AD-3555-435E-BCA4-A430D02A6A5B}" type="pres">
      <dgm:prSet presAssocID="{273A955D-4E64-4BAF-8389-484A5AD254DD}" presName="childText" presStyleLbl="conFgAcc1" presStyleIdx="3" presStyleCnt="5">
        <dgm:presLayoutVars>
          <dgm:bulletEnabled val="1"/>
        </dgm:presLayoutVars>
      </dgm:prSet>
      <dgm:spPr/>
    </dgm:pt>
    <dgm:pt modelId="{8DAAF80E-17BC-4F7B-8B9A-48F3FF5A49C9}" type="pres">
      <dgm:prSet presAssocID="{90017AA7-D7CC-45FD-BE20-C6728A199E82}" presName="spaceBetweenRectangles" presStyleCnt="0"/>
      <dgm:spPr/>
    </dgm:pt>
    <dgm:pt modelId="{AA4DD5B4-335A-4003-A623-0D8F3F001048}" type="pres">
      <dgm:prSet presAssocID="{F758967F-FFFE-4F23-956A-9A4B1B0B77DF}" presName="parentLin" presStyleCnt="0"/>
      <dgm:spPr/>
    </dgm:pt>
    <dgm:pt modelId="{71C4DB1B-6838-4FF8-A47D-3D9BB83B51F3}" type="pres">
      <dgm:prSet presAssocID="{F758967F-FFFE-4F23-956A-9A4B1B0B77DF}" presName="parentLeftMargin" presStyleLbl="node1" presStyleIdx="3" presStyleCnt="5"/>
      <dgm:spPr/>
    </dgm:pt>
    <dgm:pt modelId="{A357EFF3-F995-4762-AA49-1C2A1D36748F}" type="pres">
      <dgm:prSet presAssocID="{F758967F-FFFE-4F23-956A-9A4B1B0B77DF}" presName="parentText" presStyleLbl="node1" presStyleIdx="4" presStyleCnt="5">
        <dgm:presLayoutVars>
          <dgm:chMax val="0"/>
          <dgm:bulletEnabled val="1"/>
        </dgm:presLayoutVars>
      </dgm:prSet>
      <dgm:spPr/>
    </dgm:pt>
    <dgm:pt modelId="{57EA50A1-C979-4A40-8F91-F70B6F3E2CD8}" type="pres">
      <dgm:prSet presAssocID="{F758967F-FFFE-4F23-956A-9A4B1B0B77DF}" presName="negativeSpace" presStyleCnt="0"/>
      <dgm:spPr/>
    </dgm:pt>
    <dgm:pt modelId="{C03A4229-B511-497B-9BA5-1B6D84619A21}" type="pres">
      <dgm:prSet presAssocID="{F758967F-FFFE-4F23-956A-9A4B1B0B77DF}" presName="childText" presStyleLbl="conFgAcc1" presStyleIdx="4" presStyleCnt="5">
        <dgm:presLayoutVars>
          <dgm:bulletEnabled val="1"/>
        </dgm:presLayoutVars>
      </dgm:prSet>
      <dgm:spPr/>
    </dgm:pt>
  </dgm:ptLst>
  <dgm:cxnLst>
    <dgm:cxn modelId="{7995B801-7230-48CB-ACEF-325E9E0FCB29}" type="presOf" srcId="{869EE344-2661-4158-9787-7B3C9D9B6414}" destId="{C03A4229-B511-497B-9BA5-1B6D84619A21}" srcOrd="0" destOrd="0" presId="urn:microsoft.com/office/officeart/2005/8/layout/list1"/>
    <dgm:cxn modelId="{3AB39003-61F3-4DE7-87AF-0763899FECDF}" type="presOf" srcId="{64CDEAB6-D80F-4E36-92A4-DF59DDBB4BC1}" destId="{A88EB149-7A3C-418E-A30D-776B0240B4B6}" srcOrd="1" destOrd="0" presId="urn:microsoft.com/office/officeart/2005/8/layout/list1"/>
    <dgm:cxn modelId="{F7451A09-D64B-4AE3-A845-23334B168B4E}" srcId="{273A955D-4E64-4BAF-8389-484A5AD254DD}" destId="{06EF3F6D-B20B-4AE5-8858-504E185F1A70}" srcOrd="1" destOrd="0" parTransId="{FC55C933-3EF3-4C31-80BC-32E6F4D426AB}" sibTransId="{FA4C8F86-ED06-4771-8D60-BA2AD41A8855}"/>
    <dgm:cxn modelId="{310F3914-BDA9-4F5B-A5D8-C8EE307FBA97}" type="presOf" srcId="{01105F2E-397A-472D-9BE3-BD0DBFE49DF5}" destId="{D16F1D6C-B5EF-469B-AB15-05553745BADD}" srcOrd="1" destOrd="0" presId="urn:microsoft.com/office/officeart/2005/8/layout/list1"/>
    <dgm:cxn modelId="{88DF4526-7E58-4416-BBC0-D387A6477993}" type="presOf" srcId="{EA724329-A9A2-4E7A-BE0D-9C3910D2BC95}" destId="{4FB1D64F-D742-428D-AF29-00842C616EEF}" srcOrd="0" destOrd="0" presId="urn:microsoft.com/office/officeart/2005/8/layout/list1"/>
    <dgm:cxn modelId="{7EAC6628-104D-42E9-9D94-71384323006C}" type="presOf" srcId="{06078A46-9732-424B-B012-893D7340741D}" destId="{F0685A11-FEDB-4FF2-9366-99142A8BCCB8}" srcOrd="0" destOrd="0" presId="urn:microsoft.com/office/officeart/2005/8/layout/list1"/>
    <dgm:cxn modelId="{57DB252E-8CCC-4D35-9778-37AA93BF6DCA}" type="presOf" srcId="{06078A46-9732-424B-B012-893D7340741D}" destId="{BBBF0C69-EF18-4DDF-9812-A89431E00BC2}" srcOrd="1" destOrd="0" presId="urn:microsoft.com/office/officeart/2005/8/layout/list1"/>
    <dgm:cxn modelId="{273CB031-65CE-4374-AE4F-8491FB8507B7}" type="presOf" srcId="{9911D34C-C022-42DD-8AD4-3DC30DC79C62}" destId="{097942AD-3555-435E-BCA4-A430D02A6A5B}" srcOrd="0" destOrd="0" presId="urn:microsoft.com/office/officeart/2005/8/layout/list1"/>
    <dgm:cxn modelId="{11D83E60-6836-4C1E-992D-CA9CB7716525}" srcId="{EA724329-A9A2-4E7A-BE0D-9C3910D2BC95}" destId="{01105F2E-397A-472D-9BE3-BD0DBFE49DF5}" srcOrd="0" destOrd="0" parTransId="{D4135AA8-6B9F-4832-B2C1-58293916713E}" sibTransId="{CBA179E0-310B-4ACF-9B86-817984875FCD}"/>
    <dgm:cxn modelId="{26F5DD64-3B73-4564-966B-4C570C97C036}" type="presOf" srcId="{06EF3F6D-B20B-4AE5-8858-504E185F1A70}" destId="{097942AD-3555-435E-BCA4-A430D02A6A5B}" srcOrd="0" destOrd="1" presId="urn:microsoft.com/office/officeart/2005/8/layout/list1"/>
    <dgm:cxn modelId="{8BA76548-DF75-4842-AF56-01C992FEA305}" srcId="{EA724329-A9A2-4E7A-BE0D-9C3910D2BC95}" destId="{06078A46-9732-424B-B012-893D7340741D}" srcOrd="2" destOrd="0" parTransId="{3A69FFC7-936E-472E-A938-75DB65E28535}" sibTransId="{C5F02EEA-128C-48E0-A4B7-F6A40574332C}"/>
    <dgm:cxn modelId="{8C8B384F-285A-4E4A-8AEB-70037B79CB34}" srcId="{64CDEAB6-D80F-4E36-92A4-DF59DDBB4BC1}" destId="{3B367DAD-FCB5-4B96-8902-F2BF7E4D81A0}" srcOrd="0" destOrd="0" parTransId="{1A30F019-7F32-469A-8E58-4C71FF7C8ADE}" sibTransId="{3F8E8419-3258-4206-BE2D-74E073E07C73}"/>
    <dgm:cxn modelId="{89D36F6F-1A23-4546-BBD7-00B8BB53438D}" srcId="{F758967F-FFFE-4F23-956A-9A4B1B0B77DF}" destId="{869EE344-2661-4158-9787-7B3C9D9B6414}" srcOrd="0" destOrd="0" parTransId="{869993F7-BBEC-4A2C-9756-829FCE1C80D2}" sibTransId="{71A93FD5-690B-4ADA-964F-DD12313891A7}"/>
    <dgm:cxn modelId="{4A6F9B4F-B95D-450E-A820-0699D896D0E2}" srcId="{273A955D-4E64-4BAF-8389-484A5AD254DD}" destId="{9911D34C-C022-42DD-8AD4-3DC30DC79C62}" srcOrd="0" destOrd="0" parTransId="{B3C915D8-D377-47CF-B305-638B275C8E29}" sibTransId="{6520644B-3C59-4FB6-8962-A402A352BF1D}"/>
    <dgm:cxn modelId="{7FA50E54-F1AB-485E-BDB1-D9685A7010A7}" type="presOf" srcId="{273A955D-4E64-4BAF-8389-484A5AD254DD}" destId="{EF30EC49-4FE1-4297-90E1-E2C34A9187F2}" srcOrd="1" destOrd="0" presId="urn:microsoft.com/office/officeart/2005/8/layout/list1"/>
    <dgm:cxn modelId="{93D06054-4BA3-4665-B589-107F3B3333F3}" type="presOf" srcId="{3B367DAD-FCB5-4B96-8902-F2BF7E4D81A0}" destId="{12DD70AC-452E-4A76-AF3F-B19C3064B9F1}" srcOrd="0" destOrd="0" presId="urn:microsoft.com/office/officeart/2005/8/layout/list1"/>
    <dgm:cxn modelId="{DCEA9054-1246-473A-8AAB-ECE00CD7ED4E}" srcId="{EA724329-A9A2-4E7A-BE0D-9C3910D2BC95}" destId="{F758967F-FFFE-4F23-956A-9A4B1B0B77DF}" srcOrd="4" destOrd="0" parTransId="{1F1AC3B7-87A1-4D53-ABB5-7BC63348AE27}" sibTransId="{D01469CF-D6E9-4285-A3B8-759608BE9352}"/>
    <dgm:cxn modelId="{1C078477-8FCC-467A-BBA2-8ED6A453A029}" type="presOf" srcId="{01105F2E-397A-472D-9BE3-BD0DBFE49DF5}" destId="{1EEC3843-67EA-47B8-87EC-95E0018A6480}" srcOrd="0" destOrd="0" presId="urn:microsoft.com/office/officeart/2005/8/layout/list1"/>
    <dgm:cxn modelId="{D3AF1E9B-4970-442C-9545-3C559F493204}" type="presOf" srcId="{E964C835-4FDE-4DF1-B368-03ACB57B5899}" destId="{D24BDBC9-82BC-4566-BF85-F25E55CEDE95}" srcOrd="0" destOrd="0" presId="urn:microsoft.com/office/officeart/2005/8/layout/list1"/>
    <dgm:cxn modelId="{F53E26B3-AC5C-48DC-9F12-A5DA3BFFF4BB}" srcId="{EA724329-A9A2-4E7A-BE0D-9C3910D2BC95}" destId="{64CDEAB6-D80F-4E36-92A4-DF59DDBB4BC1}" srcOrd="1" destOrd="0" parTransId="{E27E6DDC-6EF2-430D-9FDD-4680914548C8}" sibTransId="{B54B36C2-0027-4B08-A3D6-C35851B78DDB}"/>
    <dgm:cxn modelId="{63D7E8BF-049D-40BA-9E6A-B90FDF1FB0D1}" type="presOf" srcId="{273A955D-4E64-4BAF-8389-484A5AD254DD}" destId="{9BC7034A-CDE8-463E-86DD-E73F9BD25AEC}" srcOrd="0" destOrd="0" presId="urn:microsoft.com/office/officeart/2005/8/layout/list1"/>
    <dgm:cxn modelId="{1D6343C0-AE6A-4DD8-AB9F-7D0C34EA1C4C}" srcId="{EA724329-A9A2-4E7A-BE0D-9C3910D2BC95}" destId="{273A955D-4E64-4BAF-8389-484A5AD254DD}" srcOrd="3" destOrd="0" parTransId="{DFD75B1F-92BB-43D5-9A68-E4480C11CE12}" sibTransId="{90017AA7-D7CC-45FD-BE20-C6728A199E82}"/>
    <dgm:cxn modelId="{D37946C0-0C48-47BA-86F4-29A7139B912A}" type="presOf" srcId="{05C69517-583C-4923-8B03-511C47243CB7}" destId="{67014D64-EA61-4CB6-BCCD-44DD385D3A1F}" srcOrd="0" destOrd="0" presId="urn:microsoft.com/office/officeart/2005/8/layout/list1"/>
    <dgm:cxn modelId="{87F01DD0-B3B5-47CE-B84B-CCFF35C35E5F}" srcId="{01105F2E-397A-472D-9BE3-BD0DBFE49DF5}" destId="{E964C835-4FDE-4DF1-B368-03ACB57B5899}" srcOrd="0" destOrd="0" parTransId="{956EE88C-25C7-4A1E-849A-E6B4DAF19FCC}" sibTransId="{17D65A9C-9EE8-499B-9FC3-C1416BAF5690}"/>
    <dgm:cxn modelId="{45950FEB-3B00-48AF-BF11-32CD7F55DBB8}" type="presOf" srcId="{F758967F-FFFE-4F23-956A-9A4B1B0B77DF}" destId="{A357EFF3-F995-4762-AA49-1C2A1D36748F}" srcOrd="1" destOrd="0" presId="urn:microsoft.com/office/officeart/2005/8/layout/list1"/>
    <dgm:cxn modelId="{D2525DF1-D2F8-48BB-BB95-A2154B3DED4F}" type="presOf" srcId="{F758967F-FFFE-4F23-956A-9A4B1B0B77DF}" destId="{71C4DB1B-6838-4FF8-A47D-3D9BB83B51F3}" srcOrd="0" destOrd="0" presId="urn:microsoft.com/office/officeart/2005/8/layout/list1"/>
    <dgm:cxn modelId="{43FF18FC-8F89-41A3-9C8E-C7CC3985453D}" type="presOf" srcId="{64CDEAB6-D80F-4E36-92A4-DF59DDBB4BC1}" destId="{34343FFC-0392-4480-AEA4-3FDD8C3A515F}" srcOrd="0" destOrd="0" presId="urn:microsoft.com/office/officeart/2005/8/layout/list1"/>
    <dgm:cxn modelId="{C97EF0FC-92FA-4B30-B5E6-96265C608F05}" srcId="{06078A46-9732-424B-B012-893D7340741D}" destId="{05C69517-583C-4923-8B03-511C47243CB7}" srcOrd="0" destOrd="0" parTransId="{509AD3AA-51B2-4800-8123-C5F5F10EDF19}" sibTransId="{37F5EA23-BD6F-4DEF-B426-B167A14BC784}"/>
    <dgm:cxn modelId="{6E235CD8-F0C8-492F-8E47-8E6BFDC267B3}" type="presParOf" srcId="{4FB1D64F-D742-428D-AF29-00842C616EEF}" destId="{500E0F1E-6FFE-4CB8-8B9A-50FCE057D385}" srcOrd="0" destOrd="0" presId="urn:microsoft.com/office/officeart/2005/8/layout/list1"/>
    <dgm:cxn modelId="{135A551B-B6EA-439D-ABD5-F1B89808FC26}" type="presParOf" srcId="{500E0F1E-6FFE-4CB8-8B9A-50FCE057D385}" destId="{1EEC3843-67EA-47B8-87EC-95E0018A6480}" srcOrd="0" destOrd="0" presId="urn:microsoft.com/office/officeart/2005/8/layout/list1"/>
    <dgm:cxn modelId="{5231118B-ED37-4570-940F-E709CDFFD254}" type="presParOf" srcId="{500E0F1E-6FFE-4CB8-8B9A-50FCE057D385}" destId="{D16F1D6C-B5EF-469B-AB15-05553745BADD}" srcOrd="1" destOrd="0" presId="urn:microsoft.com/office/officeart/2005/8/layout/list1"/>
    <dgm:cxn modelId="{2170DB6A-7E38-430C-8ADD-22941ECA48AB}" type="presParOf" srcId="{4FB1D64F-D742-428D-AF29-00842C616EEF}" destId="{9AFB2FB5-D802-4EC4-9115-A1D9A6119D74}" srcOrd="1" destOrd="0" presId="urn:microsoft.com/office/officeart/2005/8/layout/list1"/>
    <dgm:cxn modelId="{AA2BAA31-9F59-4995-AEA6-8BF2862DDFA9}" type="presParOf" srcId="{4FB1D64F-D742-428D-AF29-00842C616EEF}" destId="{D24BDBC9-82BC-4566-BF85-F25E55CEDE95}" srcOrd="2" destOrd="0" presId="urn:microsoft.com/office/officeart/2005/8/layout/list1"/>
    <dgm:cxn modelId="{7BE66CCB-1E1F-4FD9-A827-DB6AB6639FE7}" type="presParOf" srcId="{4FB1D64F-D742-428D-AF29-00842C616EEF}" destId="{C80B05CE-C32B-4E33-941E-1BDDCEDFC8C4}" srcOrd="3" destOrd="0" presId="urn:microsoft.com/office/officeart/2005/8/layout/list1"/>
    <dgm:cxn modelId="{4BD3E285-0961-46E1-8915-CFC4E126C29C}" type="presParOf" srcId="{4FB1D64F-D742-428D-AF29-00842C616EEF}" destId="{59D3E847-A615-4073-975E-4AB853BEB091}" srcOrd="4" destOrd="0" presId="urn:microsoft.com/office/officeart/2005/8/layout/list1"/>
    <dgm:cxn modelId="{64511A49-6A9B-499F-B535-60657D523919}" type="presParOf" srcId="{59D3E847-A615-4073-975E-4AB853BEB091}" destId="{34343FFC-0392-4480-AEA4-3FDD8C3A515F}" srcOrd="0" destOrd="0" presId="urn:microsoft.com/office/officeart/2005/8/layout/list1"/>
    <dgm:cxn modelId="{762D500F-BF07-495D-8DAA-13A63460047A}" type="presParOf" srcId="{59D3E847-A615-4073-975E-4AB853BEB091}" destId="{A88EB149-7A3C-418E-A30D-776B0240B4B6}" srcOrd="1" destOrd="0" presId="urn:microsoft.com/office/officeart/2005/8/layout/list1"/>
    <dgm:cxn modelId="{7FB55938-7EA4-4CA4-83C7-CE6E5DBD4DD4}" type="presParOf" srcId="{4FB1D64F-D742-428D-AF29-00842C616EEF}" destId="{DCD77D70-50EE-4717-97A8-7548D7C68EC5}" srcOrd="5" destOrd="0" presId="urn:microsoft.com/office/officeart/2005/8/layout/list1"/>
    <dgm:cxn modelId="{84A992CB-C406-4BA7-83B8-43E843850ED6}" type="presParOf" srcId="{4FB1D64F-D742-428D-AF29-00842C616EEF}" destId="{12DD70AC-452E-4A76-AF3F-B19C3064B9F1}" srcOrd="6" destOrd="0" presId="urn:microsoft.com/office/officeart/2005/8/layout/list1"/>
    <dgm:cxn modelId="{31CE4E39-2EA8-4E14-9428-D2A8600BE29C}" type="presParOf" srcId="{4FB1D64F-D742-428D-AF29-00842C616EEF}" destId="{1FE6FFF8-573C-426E-8224-F3BB3D502A9B}" srcOrd="7" destOrd="0" presId="urn:microsoft.com/office/officeart/2005/8/layout/list1"/>
    <dgm:cxn modelId="{ACA08420-EDBA-40DA-B421-6A0CD56824A5}" type="presParOf" srcId="{4FB1D64F-D742-428D-AF29-00842C616EEF}" destId="{1C1BF791-F20E-419A-A94E-8A3190F61572}" srcOrd="8" destOrd="0" presId="urn:microsoft.com/office/officeart/2005/8/layout/list1"/>
    <dgm:cxn modelId="{7FE3CC45-9016-4683-A628-B4C4EC597301}" type="presParOf" srcId="{1C1BF791-F20E-419A-A94E-8A3190F61572}" destId="{F0685A11-FEDB-4FF2-9366-99142A8BCCB8}" srcOrd="0" destOrd="0" presId="urn:microsoft.com/office/officeart/2005/8/layout/list1"/>
    <dgm:cxn modelId="{2F49078E-43F8-4C5D-983C-7737F18C8E32}" type="presParOf" srcId="{1C1BF791-F20E-419A-A94E-8A3190F61572}" destId="{BBBF0C69-EF18-4DDF-9812-A89431E00BC2}" srcOrd="1" destOrd="0" presId="urn:microsoft.com/office/officeart/2005/8/layout/list1"/>
    <dgm:cxn modelId="{31DA08D1-21B7-49E3-8C4F-E0F33F5FE004}" type="presParOf" srcId="{4FB1D64F-D742-428D-AF29-00842C616EEF}" destId="{D358263A-3DB5-46C3-8E1F-1BD3B94B00B1}" srcOrd="9" destOrd="0" presId="urn:microsoft.com/office/officeart/2005/8/layout/list1"/>
    <dgm:cxn modelId="{235AFA4F-45F8-4582-8D8D-AA45F9B2BA9D}" type="presParOf" srcId="{4FB1D64F-D742-428D-AF29-00842C616EEF}" destId="{67014D64-EA61-4CB6-BCCD-44DD385D3A1F}" srcOrd="10" destOrd="0" presId="urn:microsoft.com/office/officeart/2005/8/layout/list1"/>
    <dgm:cxn modelId="{1EFE5491-0F41-49A7-88FC-1E8E93370C6A}" type="presParOf" srcId="{4FB1D64F-D742-428D-AF29-00842C616EEF}" destId="{0E54CBD3-8B74-405D-8592-B7B1F63D33FE}" srcOrd="11" destOrd="0" presId="urn:microsoft.com/office/officeart/2005/8/layout/list1"/>
    <dgm:cxn modelId="{3BD1B2AC-DD8F-442C-AB08-9F4DD768AB09}" type="presParOf" srcId="{4FB1D64F-D742-428D-AF29-00842C616EEF}" destId="{A70EE852-7230-4A21-89C8-0240D82CD232}" srcOrd="12" destOrd="0" presId="urn:microsoft.com/office/officeart/2005/8/layout/list1"/>
    <dgm:cxn modelId="{1C4F3546-C936-4E4C-82AD-18DC5D68FB67}" type="presParOf" srcId="{A70EE852-7230-4A21-89C8-0240D82CD232}" destId="{9BC7034A-CDE8-463E-86DD-E73F9BD25AEC}" srcOrd="0" destOrd="0" presId="urn:microsoft.com/office/officeart/2005/8/layout/list1"/>
    <dgm:cxn modelId="{B2C4EA38-E8AE-43B0-BCC7-24B1EFA47263}" type="presParOf" srcId="{A70EE852-7230-4A21-89C8-0240D82CD232}" destId="{EF30EC49-4FE1-4297-90E1-E2C34A9187F2}" srcOrd="1" destOrd="0" presId="urn:microsoft.com/office/officeart/2005/8/layout/list1"/>
    <dgm:cxn modelId="{3CEB81C7-002A-4F4E-B127-62B8D765C855}" type="presParOf" srcId="{4FB1D64F-D742-428D-AF29-00842C616EEF}" destId="{142179BC-672E-495E-AEDA-5ACF9100E06E}" srcOrd="13" destOrd="0" presId="urn:microsoft.com/office/officeart/2005/8/layout/list1"/>
    <dgm:cxn modelId="{2B7A9340-F831-44F6-9D93-80C1128C5018}" type="presParOf" srcId="{4FB1D64F-D742-428D-AF29-00842C616EEF}" destId="{097942AD-3555-435E-BCA4-A430D02A6A5B}" srcOrd="14" destOrd="0" presId="urn:microsoft.com/office/officeart/2005/8/layout/list1"/>
    <dgm:cxn modelId="{A186E794-03DF-4626-A654-4765F2904EE0}" type="presParOf" srcId="{4FB1D64F-D742-428D-AF29-00842C616EEF}" destId="{8DAAF80E-17BC-4F7B-8B9A-48F3FF5A49C9}" srcOrd="15" destOrd="0" presId="urn:microsoft.com/office/officeart/2005/8/layout/list1"/>
    <dgm:cxn modelId="{E68DE600-1210-4B5C-9207-2D08155603F8}" type="presParOf" srcId="{4FB1D64F-D742-428D-AF29-00842C616EEF}" destId="{AA4DD5B4-335A-4003-A623-0D8F3F001048}" srcOrd="16" destOrd="0" presId="urn:microsoft.com/office/officeart/2005/8/layout/list1"/>
    <dgm:cxn modelId="{CC9CB12D-D331-42AD-A6A4-89403C579094}" type="presParOf" srcId="{AA4DD5B4-335A-4003-A623-0D8F3F001048}" destId="{71C4DB1B-6838-4FF8-A47D-3D9BB83B51F3}" srcOrd="0" destOrd="0" presId="urn:microsoft.com/office/officeart/2005/8/layout/list1"/>
    <dgm:cxn modelId="{5C223CFF-41F4-4C5D-A673-1EF79381DE7C}" type="presParOf" srcId="{AA4DD5B4-335A-4003-A623-0D8F3F001048}" destId="{A357EFF3-F995-4762-AA49-1C2A1D36748F}" srcOrd="1" destOrd="0" presId="urn:microsoft.com/office/officeart/2005/8/layout/list1"/>
    <dgm:cxn modelId="{F3732CF6-5A60-4CB5-B822-3EB993C3B390}" type="presParOf" srcId="{4FB1D64F-D742-428D-AF29-00842C616EEF}" destId="{57EA50A1-C979-4A40-8F91-F70B6F3E2CD8}" srcOrd="17" destOrd="0" presId="urn:microsoft.com/office/officeart/2005/8/layout/list1"/>
    <dgm:cxn modelId="{994864ED-83A0-4FFF-B3E0-95336ECA55A7}" type="presParOf" srcId="{4FB1D64F-D742-428D-AF29-00842C616EEF}" destId="{C03A4229-B511-497B-9BA5-1B6D84619A2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custScaleY="172095">
        <dgm:presLayoutVars>
          <dgm:bulletEnabled val="1"/>
        </dgm:presLayoutVars>
      </dgm:prSet>
      <dgm:spPr/>
    </dgm:pt>
  </dgm:ptLst>
  <dgm:cxnLst>
    <dgm:cxn modelId="{8C91E00D-3E2C-4233-B96C-FAABDC97F53B}" type="presOf" srcId="{EEF6C6EE-2A8A-49F2-BB16-FFFFAF0459D9}" destId="{16AC53AE-6C0D-44C3-BA33-C88F69896A7E}" srcOrd="0" destOrd="0" presId="urn:diagrams.loki3.com/BracketList"/>
    <dgm:cxn modelId="{4F2F5F18-99E8-498E-A84C-CE186BA4D74A}" type="presOf" srcId="{0C8B5584-A460-452D-8889-4C8DC55FB957}" destId="{5B623D4D-0629-44A5-84B9-836C72C7DCA2}" srcOrd="0" destOrd="0" presId="urn:diagrams.loki3.com/BracketList"/>
    <dgm:cxn modelId="{511ECB36-9D25-4A3D-AF54-D3A0F4C8D75E}" srcId="{0C8B5584-A460-452D-8889-4C8DC55FB957}" destId="{6390C7E5-C6E1-4E51-AE91-E2F84B105F3A}" srcOrd="0" destOrd="0" parTransId="{2572F08D-73E6-4D73-9848-83CEE1344BB6}" sibTransId="{C816C848-DC10-4AD0-A1F1-7A7577DCFC70}"/>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610E34CA-F78A-4672-AAAF-0FCA35CD22DE}" type="presOf" srcId="{6390C7E5-C6E1-4E51-AE91-E2F84B105F3A}" destId="{BF63B758-2746-4EB1-83CD-30015AA35B73}" srcOrd="0" destOrd="0" presId="urn:diagrams.loki3.com/BracketList"/>
    <dgm:cxn modelId="{820880E3-3D09-40C4-8563-42412FD869AA}" srcId="{EEF6C6EE-2A8A-49F2-BB16-FFFFAF0459D9}" destId="{27B9B604-6C3D-4F75-8758-1BCE6BDD0EFD}" srcOrd="0" destOrd="0" parTransId="{D29AF360-870B-42D2-A019-7614A4A57ECC}" sibTransId="{10A81A53-5971-4984-B4DC-D43BC9C86915}"/>
    <dgm:cxn modelId="{20716DF8-E667-4874-8751-36D4D5DF78D5}" type="presOf" srcId="{27B9B604-6C3D-4F75-8758-1BCE6BDD0EFD}" destId="{085EE534-C3FA-4A1A-8664-F5D95B047204}" srcOrd="0" destOrd="0" presId="urn:diagrams.loki3.com/BracketList"/>
    <dgm:cxn modelId="{3DCDB7FB-20C2-41BD-BC03-AE95FCAC347B}" type="presOf" srcId="{AFB49A37-6A3C-4DC9-A60A-1AB3707E0E0D}" destId="{8A9ABB87-92D4-4E05-BC32-487F7BD06A55}" srcOrd="0" destOrd="0" presId="urn:diagrams.loki3.com/BracketList"/>
    <dgm:cxn modelId="{C2ABCBFF-4D13-4816-B457-5FC47ED38BBD}" type="presParOf" srcId="{8A9ABB87-92D4-4E05-BC32-487F7BD06A55}" destId="{D6F5C1EF-5D35-427A-BA14-61F17CEA0217}" srcOrd="0" destOrd="0" presId="urn:diagrams.loki3.com/BracketList"/>
    <dgm:cxn modelId="{67996EB7-334D-4177-9C40-DA9394A6C063}" type="presParOf" srcId="{D6F5C1EF-5D35-427A-BA14-61F17CEA0217}" destId="{16AC53AE-6C0D-44C3-BA33-C88F69896A7E}" srcOrd="0" destOrd="0" presId="urn:diagrams.loki3.com/BracketList"/>
    <dgm:cxn modelId="{7A962671-A0A8-4FE7-9C6A-13884A975AA1}" type="presParOf" srcId="{D6F5C1EF-5D35-427A-BA14-61F17CEA0217}" destId="{CECA87C2-2207-4BD7-A69A-2012E237A4A4}" srcOrd="1" destOrd="0" presId="urn:diagrams.loki3.com/BracketList"/>
    <dgm:cxn modelId="{8CEE4A40-FDF7-4303-9320-CB8F1A17DB47}" type="presParOf" srcId="{D6F5C1EF-5D35-427A-BA14-61F17CEA0217}" destId="{7C4DA5F2-011B-4F79-AC00-7D2D1322BBC9}" srcOrd="2" destOrd="0" presId="urn:diagrams.loki3.com/BracketList"/>
    <dgm:cxn modelId="{12BEA73C-9EC1-4608-8DDE-0677994CF313}" type="presParOf" srcId="{D6F5C1EF-5D35-427A-BA14-61F17CEA0217}" destId="{085EE534-C3FA-4A1A-8664-F5D95B047204}" srcOrd="3" destOrd="0" presId="urn:diagrams.loki3.com/BracketList"/>
    <dgm:cxn modelId="{F43D56B3-856B-4655-B3FE-6D5454D6A246}" type="presParOf" srcId="{8A9ABB87-92D4-4E05-BC32-487F7BD06A55}" destId="{7046668A-C573-4821-BC00-5EDA4A04F593}" srcOrd="1" destOrd="0" presId="urn:diagrams.loki3.com/BracketList"/>
    <dgm:cxn modelId="{C3B629A2-2C75-4C81-AF34-4637CF3605CC}" type="presParOf" srcId="{8A9ABB87-92D4-4E05-BC32-487F7BD06A55}" destId="{F72DE482-3C3A-4E84-9B63-D195246205A1}" srcOrd="2" destOrd="0" presId="urn:diagrams.loki3.com/BracketList"/>
    <dgm:cxn modelId="{03771519-21F5-4F64-90BF-764C30851127}" type="presParOf" srcId="{F72DE482-3C3A-4E84-9B63-D195246205A1}" destId="{5B623D4D-0629-44A5-84B9-836C72C7DCA2}" srcOrd="0" destOrd="0" presId="urn:diagrams.loki3.com/BracketList"/>
    <dgm:cxn modelId="{F29C6F2D-EC0E-4FC6-8332-BB1080E6072E}" type="presParOf" srcId="{F72DE482-3C3A-4E84-9B63-D195246205A1}" destId="{839FE4FC-44FF-40D0-89B4-A761B78EA817}" srcOrd="1" destOrd="0" presId="urn:diagrams.loki3.com/BracketList"/>
    <dgm:cxn modelId="{C24FD75B-055E-4D5F-8567-B29DB0A1D1AB}" type="presParOf" srcId="{F72DE482-3C3A-4E84-9B63-D195246205A1}" destId="{6A8FC7DF-6C51-42EC-A9A4-ED3DCAA30A55}" srcOrd="2" destOrd="0" presId="urn:diagrams.loki3.com/BracketList"/>
    <dgm:cxn modelId="{3BFA8AB4-A131-4DEC-A998-C2D9B59ECB52}"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DEF27201-C985-4B8C-AB60-186F34830937}" type="presOf" srcId="{B690236B-9CA6-4F40-A804-C51F1619F861}" destId="{B207A247-06B9-4044-9643-3E1167027E4A}" srcOrd="0" destOrd="0" presId="urn:microsoft.com/office/officeart/2008/layout/VerticalCurvedList"/>
    <dgm:cxn modelId="{7C127C06-2B49-493C-9D61-2FAD22CAE03E}" type="presOf" srcId="{FA1F1221-A259-48E3-82CF-D257A54EE1A7}" destId="{7326F597-B471-4DC3-BAA2-7F092FDC5828}" srcOrd="0" destOrd="0" presId="urn:microsoft.com/office/officeart/2008/layout/VerticalCurvedList"/>
    <dgm:cxn modelId="{4E84490E-16AC-4819-8E75-8D7C2C275A99}" type="presOf" srcId="{F60220AF-B357-4515-A903-3E8CF1CBE9D4}" destId="{BF60CA5A-3ECF-4133-8E24-0EC1F22D3CA5}" srcOrd="0" destOrd="0" presId="urn:microsoft.com/office/officeart/2008/layout/VerticalCurvedList"/>
    <dgm:cxn modelId="{B690C12E-1B47-425D-96EF-975DEBE02C52}" srcId="{7A5DF63B-B154-4AD0-8DFC-C078FF726070}" destId="{3B21C779-4267-4E36-95BC-527AF102B6FE}" srcOrd="2" destOrd="0" parTransId="{6B8DCEE4-43A4-435C-BBA9-7312EB1E3632}" sibTransId="{5CF181CE-7869-497B-977D-3CEAA51691B8}"/>
    <dgm:cxn modelId="{BAB24348-2BE7-4D20-888C-703A734653EA}" type="presOf" srcId="{7A5DF63B-B154-4AD0-8DFC-C078FF726070}" destId="{CFDD992F-BB9D-4896-89A7-8B838B07B467}" srcOrd="0" destOrd="0" presId="urn:microsoft.com/office/officeart/2008/layout/VerticalCurvedList"/>
    <dgm:cxn modelId="{8BB32D75-1E44-43CD-9821-1BCD79CF8126}" type="presOf" srcId="{3B21C779-4267-4E36-95BC-527AF102B6FE}" destId="{87382E60-28CB-4803-A813-FD5C93780E07}"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5C1D50B9-8BAD-4F69-B918-A87CE2B6BD53}" srcId="{7A5DF63B-B154-4AD0-8DFC-C078FF726070}" destId="{FA1F1221-A259-48E3-82CF-D257A54EE1A7}" srcOrd="1" destOrd="0" parTransId="{F2904818-8195-4AB2-AB5E-B638B602DD16}" sibTransId="{EC917337-BDE2-4839-B144-363D03A5A319}"/>
    <dgm:cxn modelId="{339DEF89-67EA-4480-8CFB-CF4D434202F6}" type="presParOf" srcId="{CFDD992F-BB9D-4896-89A7-8B838B07B467}" destId="{FD365C50-D335-4B0B-9A0B-20FACFD63AC9}" srcOrd="0" destOrd="0" presId="urn:microsoft.com/office/officeart/2008/layout/VerticalCurvedList"/>
    <dgm:cxn modelId="{31E49FD5-4246-4074-A662-5229EBDFA5B6}" type="presParOf" srcId="{FD365C50-D335-4B0B-9A0B-20FACFD63AC9}" destId="{47D7D32E-C596-4C72-964B-97504D5B3B3D}" srcOrd="0" destOrd="0" presId="urn:microsoft.com/office/officeart/2008/layout/VerticalCurvedList"/>
    <dgm:cxn modelId="{54B06DED-ECC9-41F8-8EB0-BB4A7641F8F3}" type="presParOf" srcId="{47D7D32E-C596-4C72-964B-97504D5B3B3D}" destId="{CDBDFE68-97BA-4641-A7FD-61A7930AE6D0}" srcOrd="0" destOrd="0" presId="urn:microsoft.com/office/officeart/2008/layout/VerticalCurvedList"/>
    <dgm:cxn modelId="{1CF163E4-DF88-4C2D-96B2-3E2A1D2ED3AC}" type="presParOf" srcId="{47D7D32E-C596-4C72-964B-97504D5B3B3D}" destId="{BF60CA5A-3ECF-4133-8E24-0EC1F22D3CA5}" srcOrd="1" destOrd="0" presId="urn:microsoft.com/office/officeart/2008/layout/VerticalCurvedList"/>
    <dgm:cxn modelId="{3F9B5039-0C61-484F-9FF2-813233B696FD}" type="presParOf" srcId="{47D7D32E-C596-4C72-964B-97504D5B3B3D}" destId="{3F4831CF-9614-41A5-8CF5-3FC3B008DF2E}" srcOrd="2" destOrd="0" presId="urn:microsoft.com/office/officeart/2008/layout/VerticalCurvedList"/>
    <dgm:cxn modelId="{7D02F004-99F5-4027-98E6-9C6698AA0D91}" type="presParOf" srcId="{47D7D32E-C596-4C72-964B-97504D5B3B3D}" destId="{A7E9357D-2EF6-46BC-814D-3F7E2F01DC21}" srcOrd="3" destOrd="0" presId="urn:microsoft.com/office/officeart/2008/layout/VerticalCurvedList"/>
    <dgm:cxn modelId="{53137EF8-0836-4FA9-A5D7-A25C095A7ABD}" type="presParOf" srcId="{FD365C50-D335-4B0B-9A0B-20FACFD63AC9}" destId="{B207A247-06B9-4044-9643-3E1167027E4A}" srcOrd="1" destOrd="0" presId="urn:microsoft.com/office/officeart/2008/layout/VerticalCurvedList"/>
    <dgm:cxn modelId="{616D8D09-4AF7-48D1-8B58-AF8923978130}" type="presParOf" srcId="{FD365C50-D335-4B0B-9A0B-20FACFD63AC9}" destId="{3DB5A22A-C478-4D26-81C0-4F298266D387}" srcOrd="2" destOrd="0" presId="urn:microsoft.com/office/officeart/2008/layout/VerticalCurvedList"/>
    <dgm:cxn modelId="{C8340C35-E3FD-43D4-9984-461B8FD826BE}" type="presParOf" srcId="{3DB5A22A-C478-4D26-81C0-4F298266D387}" destId="{6324F41E-0A7E-43CD-BADB-0A07C33B7A40}" srcOrd="0" destOrd="0" presId="urn:microsoft.com/office/officeart/2008/layout/VerticalCurvedList"/>
    <dgm:cxn modelId="{19BDC826-5738-4DFD-8C55-CA0467E1B781}" type="presParOf" srcId="{FD365C50-D335-4B0B-9A0B-20FACFD63AC9}" destId="{7326F597-B471-4DC3-BAA2-7F092FDC5828}" srcOrd="3" destOrd="0" presId="urn:microsoft.com/office/officeart/2008/layout/VerticalCurvedList"/>
    <dgm:cxn modelId="{CBDE6F4E-2DBF-4674-BF83-7639A182710B}" type="presParOf" srcId="{FD365C50-D335-4B0B-9A0B-20FACFD63AC9}" destId="{C63E72EF-02EA-4F1D-A292-681D9D84F27A}" srcOrd="4" destOrd="0" presId="urn:microsoft.com/office/officeart/2008/layout/VerticalCurvedList"/>
    <dgm:cxn modelId="{CE8EE98C-AB5E-42ED-B0A7-DDD33A733605}" type="presParOf" srcId="{C63E72EF-02EA-4F1D-A292-681D9D84F27A}" destId="{EF625F03-7C97-470D-8C69-2B6FC08A23FF}" srcOrd="0" destOrd="0" presId="urn:microsoft.com/office/officeart/2008/layout/VerticalCurvedList"/>
    <dgm:cxn modelId="{60EC4BD3-D10C-4D13-A8B4-CFDEE60C54BE}" type="presParOf" srcId="{FD365C50-D335-4B0B-9A0B-20FACFD63AC9}" destId="{87382E60-28CB-4803-A813-FD5C93780E07}" srcOrd="5" destOrd="0" presId="urn:microsoft.com/office/officeart/2008/layout/VerticalCurvedList"/>
    <dgm:cxn modelId="{8666755C-1303-4011-B1AE-3D62D5D97EE3}" type="presParOf" srcId="{FD365C50-D335-4B0B-9A0B-20FACFD63AC9}" destId="{B3DD338A-9DE4-4105-BDAB-C93D95AEEF20}" srcOrd="6" destOrd="0" presId="urn:microsoft.com/office/officeart/2008/layout/VerticalCurvedList"/>
    <dgm:cxn modelId="{17897132-A58A-496D-92E0-718B01C77B48}"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D6CF6F10-07D7-4272-9FF9-8CEB79C5C0B9}" type="presOf" srcId="{1D33D016-2B61-4894-8557-80D315AD821D}" destId="{0CBDD9D9-4A90-4824-81B7-A38092E108DC}" srcOrd="0" destOrd="1" presId="urn:microsoft.com/office/officeart/2005/8/layout/vList2"/>
    <dgm:cxn modelId="{04902F17-A9AD-46A5-944E-AA289EC5442A}" type="presOf" srcId="{6252628D-01C8-45C3-9B15-3CE3F8A8242A}" destId="{2127F50A-D78C-42DF-88C6-92945F09D170}" srcOrd="0" destOrd="0" presId="urn:microsoft.com/office/officeart/2005/8/layout/vList2"/>
    <dgm:cxn modelId="{96344F21-0D98-48DD-B4F3-E29F6D911FC4}" type="presOf" srcId="{B690236B-9CA6-4F40-A804-C51F1619F861}" destId="{F57BF82C-D031-4348-89B0-B31D0878916D}" srcOrd="0" destOrd="0" presId="urn:microsoft.com/office/officeart/2005/8/layout/vList2"/>
    <dgm:cxn modelId="{95BF7727-28B3-4C7E-B729-74CC34705A55}" type="presOf" srcId="{D32A8A94-3E05-40AA-B5F9-5DC81C7234C9}" destId="{05AC2ABA-B2C3-4D5D-B63F-1C4727D2F1AC}" srcOrd="0" destOrd="0"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E6171834-3345-4397-B2C7-A4A89BACC5A5}" type="presOf" srcId="{6B887D02-E289-4DF4-85C8-2B6420D89208}" destId="{0CBDD9D9-4A90-4824-81B7-A38092E108DC}" srcOrd="0" destOrd="0" presId="urn:microsoft.com/office/officeart/2005/8/layout/vList2"/>
    <dgm:cxn modelId="{A1F63747-91EA-48BD-9C5E-CFEE99433708}" type="presOf" srcId="{7A5DF63B-B154-4AD0-8DFC-C078FF726070}" destId="{287D89EC-C7B7-4A7C-9717-9F44D087DBE4}" srcOrd="0" destOrd="0" presId="urn:microsoft.com/office/officeart/2005/8/layout/vList2"/>
    <dgm:cxn modelId="{9780C76F-D313-4164-A9A5-73859699C5BC}" type="presOf" srcId="{0D12C19E-932C-452D-B3DD-8C2433B5C29A}" destId="{5F23CCFA-B9B6-4A52-AC7F-2597F383104D}" srcOrd="0" destOrd="3"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2B974885-699F-496B-A6AF-817AA0F8DDB4}" srcId="{7A5DF63B-B154-4AD0-8DFC-C078FF726070}" destId="{B690236B-9CA6-4F40-A804-C51F1619F861}" srcOrd="0" destOrd="0" parTransId="{03EA9B69-60CA-4AEA-A234-2D6932330C55}" sibTransId="{F60220AF-B357-4515-A903-3E8CF1CBE9D4}"/>
    <dgm:cxn modelId="{954F1989-3118-4A9D-9C54-47E50ED1C79A}" srcId="{D32A8A94-3E05-40AA-B5F9-5DC81C7234C9}" destId="{FC48ED8B-0D1D-42C2-BB0E-EE2FDE37FE1E}" srcOrd="0" destOrd="0" parTransId="{F4A70106-282C-4ACD-BA73-EE4BC1F1124E}" sibTransId="{5BAB4368-FFF5-4F70-89F0-64A3CC99E9C7}"/>
    <dgm:cxn modelId="{42249190-ADCA-4BC7-94BB-52FF4AC5C0FB}" type="presOf" srcId="{FA1F1221-A259-48E3-82CF-D257A54EE1A7}" destId="{0612866E-B28B-4D98-9A5B-907024A83051}" srcOrd="0" destOrd="0" presId="urn:microsoft.com/office/officeart/2005/8/layout/vList2"/>
    <dgm:cxn modelId="{3E787A96-414C-475D-B4E7-C8F1BC3CCF5D}" srcId="{FA1F1221-A259-48E3-82CF-D257A54EE1A7}" destId="{6252628D-01C8-45C3-9B15-3CE3F8A8242A}" srcOrd="0" destOrd="0" parTransId="{91F62800-3BBE-4D7A-8560-DE018562A435}" sibTransId="{421AE47B-EB2C-4662-AA47-F78907F3ABE1}"/>
    <dgm:cxn modelId="{D7B04B98-FEFC-4764-ADC2-5D6547B22DF4}" type="presOf" srcId="{DFC3C1A5-6633-4E1B-BBF6-5C584671DD9C}" destId="{C9E0B0C6-79F4-483E-8880-9189ABE2A60B}" srcOrd="0" destOrd="0" presId="urn:microsoft.com/office/officeart/2005/8/layout/vList2"/>
    <dgm:cxn modelId="{52525C9A-A6E4-458A-9815-657164613B64}" srcId="{3B21C779-4267-4E36-95BC-527AF102B6FE}" destId="{1D33D016-2B61-4894-8557-80D315AD821D}" srcOrd="1" destOrd="0" parTransId="{DB0FC86A-EDA0-4999-99D5-88712EA5D694}" sibTransId="{E0C8BE90-7ADF-4166-8F7F-891E18BB4ADC}"/>
    <dgm:cxn modelId="{144537A1-6784-4C8F-9F35-8F8C31012346}" type="presOf" srcId="{0D0CE738-3D8D-4F7D-B471-84D5FD19DE6C}" destId="{485B3759-CD38-4784-8620-00251C5D2F74}" srcOrd="0" destOrd="0" presId="urn:microsoft.com/office/officeart/2005/8/layout/vList2"/>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2D08E2AF-200A-436B-A117-30373EA2931B}" type="presOf" srcId="{BB9503F8-76E0-4235-86DE-DBC5505274F5}" destId="{5F23CCFA-B9B6-4A52-AC7F-2597F383104D}" srcOrd="0" destOrd="2"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74EB8BBE-BCA6-4B19-A7DE-E1B137192765}" srcId="{FA1F1221-A259-48E3-82CF-D257A54EE1A7}" destId="{D224B9F2-BDCB-4900-8F6E-B85FC205D316}" srcOrd="1" destOrd="0" parTransId="{2F45BC8D-76DC-4BAA-BD56-01F4827842C0}" sibTransId="{D988C419-7BF1-43DB-ADFB-495F959759F1}"/>
    <dgm:cxn modelId="{54B9F6CF-2F01-4C46-B212-E238532459F4}" srcId="{3B21C779-4267-4E36-95BC-527AF102B6FE}" destId="{6B887D02-E289-4DF4-85C8-2B6420D89208}" srcOrd="0" destOrd="0" parTransId="{7D978FF0-74FC-4F26-B396-810B2B54AA70}" sibTransId="{11C6F7C8-3E50-4CB4-8236-D0D31841EB0D}"/>
    <dgm:cxn modelId="{1A1FC1D4-1CC2-4A12-815D-29ED289B9D94}" type="presOf" srcId="{D224B9F2-BDCB-4900-8F6E-B85FC205D316}" destId="{2127F50A-D78C-42DF-88C6-92945F09D170}" srcOrd="0" destOrd="1" presId="urn:microsoft.com/office/officeart/2005/8/layout/vList2"/>
    <dgm:cxn modelId="{8F64B0E4-4F97-4BED-8EB5-A79D38BF2849}" type="presOf" srcId="{CFD8BAB1-D775-4CDA-BD7F-222258C288AF}" destId="{5F23CCFA-B9B6-4A52-AC7F-2597F383104D}" srcOrd="0" destOrd="1" presId="urn:microsoft.com/office/officeart/2005/8/layout/vList2"/>
    <dgm:cxn modelId="{801BD0E8-0779-4C17-A613-B99DD971CCB9}" type="presOf" srcId="{FC48ED8B-0D1D-42C2-BB0E-EE2FDE37FE1E}" destId="{5F23CCFA-B9B6-4A52-AC7F-2597F383104D}" srcOrd="0" destOrd="0" presId="urn:microsoft.com/office/officeart/2005/8/layout/vList2"/>
    <dgm:cxn modelId="{75F506ED-0090-46EE-BB9A-860FF8CDA43D}" srcId="{D32A8A94-3E05-40AA-B5F9-5DC81C7234C9}" destId="{CFD8BAB1-D775-4CDA-BD7F-222258C288AF}" srcOrd="1" destOrd="0" parTransId="{1AA25CF3-323B-403F-A6FD-3EFD5693255C}" sibTransId="{B1F7AD2B-B8F4-4EEF-985A-02D6EAEA997C}"/>
    <dgm:cxn modelId="{017E18FE-0CEA-4B28-B258-508CBA6D8AC5}" type="presOf" srcId="{3B21C779-4267-4E36-95BC-527AF102B6FE}" destId="{FD8004AC-5D8A-450F-9C0C-7635A06BA1CE}" srcOrd="0" destOrd="0" presId="urn:microsoft.com/office/officeart/2005/8/layout/vList2"/>
    <dgm:cxn modelId="{B952A73F-C26F-4A4F-9647-6D30D91DDB58}" type="presParOf" srcId="{287D89EC-C7B7-4A7C-9717-9F44D087DBE4}" destId="{F57BF82C-D031-4348-89B0-B31D0878916D}" srcOrd="0" destOrd="0" presId="urn:microsoft.com/office/officeart/2005/8/layout/vList2"/>
    <dgm:cxn modelId="{291700E4-A573-4B31-BB7E-07EA0CE54303}" type="presParOf" srcId="{287D89EC-C7B7-4A7C-9717-9F44D087DBE4}" destId="{F22C3771-6574-4B79-87AD-CE03C61C345E}" srcOrd="1" destOrd="0" presId="urn:microsoft.com/office/officeart/2005/8/layout/vList2"/>
    <dgm:cxn modelId="{F2D7A2BC-2129-4E75-99F7-4B8034E70543}" type="presParOf" srcId="{287D89EC-C7B7-4A7C-9717-9F44D087DBE4}" destId="{0612866E-B28B-4D98-9A5B-907024A83051}" srcOrd="2" destOrd="0" presId="urn:microsoft.com/office/officeart/2005/8/layout/vList2"/>
    <dgm:cxn modelId="{A6C3D196-92BB-4C29-A57D-59CC42422D01}" type="presParOf" srcId="{287D89EC-C7B7-4A7C-9717-9F44D087DBE4}" destId="{2127F50A-D78C-42DF-88C6-92945F09D170}" srcOrd="3" destOrd="0" presId="urn:microsoft.com/office/officeart/2005/8/layout/vList2"/>
    <dgm:cxn modelId="{F6DB57DD-6F57-4F10-A782-F432F000245D}" type="presParOf" srcId="{287D89EC-C7B7-4A7C-9717-9F44D087DBE4}" destId="{FD8004AC-5D8A-450F-9C0C-7635A06BA1CE}" srcOrd="4" destOrd="0" presId="urn:microsoft.com/office/officeart/2005/8/layout/vList2"/>
    <dgm:cxn modelId="{0DFBE16B-9AFE-412B-8E05-86AB2A863EEA}" type="presParOf" srcId="{287D89EC-C7B7-4A7C-9717-9F44D087DBE4}" destId="{0CBDD9D9-4A90-4824-81B7-A38092E108DC}" srcOrd="5" destOrd="0" presId="urn:microsoft.com/office/officeart/2005/8/layout/vList2"/>
    <dgm:cxn modelId="{A5BEE009-AD91-488D-A666-C1145BB276D0}" type="presParOf" srcId="{287D89EC-C7B7-4A7C-9717-9F44D087DBE4}" destId="{485B3759-CD38-4784-8620-00251C5D2F74}" srcOrd="6" destOrd="0" presId="urn:microsoft.com/office/officeart/2005/8/layout/vList2"/>
    <dgm:cxn modelId="{A7C533F3-03D5-4FC0-8868-168666F5EF81}" type="presParOf" srcId="{287D89EC-C7B7-4A7C-9717-9F44D087DBE4}" destId="{C9E0B0C6-79F4-483E-8880-9189ABE2A60B}" srcOrd="7" destOrd="0" presId="urn:microsoft.com/office/officeart/2005/8/layout/vList2"/>
    <dgm:cxn modelId="{4088D6FB-2578-4100-BDA6-7EF5FD355E2D}" type="presParOf" srcId="{287D89EC-C7B7-4A7C-9717-9F44D087DBE4}" destId="{05AC2ABA-B2C3-4D5D-B63F-1C4727D2F1AC}" srcOrd="8" destOrd="0" presId="urn:microsoft.com/office/officeart/2005/8/layout/vList2"/>
    <dgm:cxn modelId="{8C9EC5AF-19B8-4BD2-99FB-3C0FC3C53409}"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2DB5AD06-9B28-48D1-B3B7-701B132A321A}" type="presOf" srcId="{1EF755C0-2DFE-43E1-8552-875E59CCEB0E}" destId="{40946F56-D6A2-4859-811F-723BC5B6C811}" srcOrd="0" destOrd="0" presId="urn:microsoft.com/office/officeart/2005/8/layout/vList2"/>
    <dgm:cxn modelId="{6F457E14-3F16-41DC-83AA-3861206DA687}" srcId="{DB40FE94-A39F-41BA-A3AE-32620F49300B}" destId="{1EF755C0-2DFE-43E1-8552-875E59CCEB0E}" srcOrd="0" destOrd="0" parTransId="{E43C2EC7-63AB-4954-8F29-58711C39C0F5}" sibTransId="{4344EAC5-BD61-428B-B580-984955915C1A}"/>
    <dgm:cxn modelId="{858B281E-69F6-4EFE-A3FA-622F60C2AEB5}" type="presOf" srcId="{FC32B455-EA50-48A1-B95D-D7F994CB8C94}" destId="{20A34DD6-702E-4D1E-8644-7BB3FDF92CFB}" srcOrd="0" destOrd="0" presId="urn:microsoft.com/office/officeart/2005/8/layout/vList2"/>
    <dgm:cxn modelId="{AE986C5E-CAA0-4BB8-9B25-9A78FDEB2BCD}" type="presOf" srcId="{DB40FE94-A39F-41BA-A3AE-32620F49300B}" destId="{2057FF80-CC80-4B08-8F7C-3123E6E9105C}" srcOrd="0" destOrd="0"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62729373-9B63-4743-BAF3-B685580169E8}" srcId="{DB40FE94-A39F-41BA-A3AE-32620F49300B}" destId="{8E798573-0855-4783-AC5A-C7343A78CF57}" srcOrd="1" destOrd="0" parTransId="{F9A005A2-D39A-47E4-8FCE-29531669065E}" sibTransId="{CA2A4345-D52E-4630-B43F-5DA7E1016C66}"/>
    <dgm:cxn modelId="{F8193586-F1DE-4F06-B5E6-51C6E9159AA8}" srcId="{FC32B455-EA50-48A1-B95D-D7F994CB8C94}" destId="{09B30848-0664-4F01-BE79-801E2FCBDF49}" srcOrd="2" destOrd="0" parTransId="{89A070E3-0DE3-457D-B90E-CFAC36B6BBD0}" sibTransId="{3628D7A0-0602-429F-8052-0C8D7C41AB36}"/>
    <dgm:cxn modelId="{B502D197-8EA5-4EC0-8562-07399D8DCC82}" type="presOf" srcId="{09B30848-0664-4F01-BE79-801E2FCBDF49}" destId="{57B5EB4F-D04A-4D9C-92B9-24B361F2A71B}" srcOrd="0" destOrd="2" presId="urn:microsoft.com/office/officeart/2005/8/layout/vList2"/>
    <dgm:cxn modelId="{23581DAA-9991-461B-8AF6-D84497BBD41D}" srcId="{DB40FE94-A39F-41BA-A3AE-32620F49300B}" destId="{FC32B455-EA50-48A1-B95D-D7F994CB8C94}" srcOrd="2" destOrd="0" parTransId="{3E37F80A-961E-4C5D-BD19-283E8CC70AB0}" sibTransId="{29DB44F0-28C1-490F-A6CF-7A35FD45DAD9}"/>
    <dgm:cxn modelId="{68A507CC-CEBD-4BF5-83F4-F686B0F67118}" type="presOf" srcId="{8E798573-0855-4783-AC5A-C7343A78CF57}" destId="{E1377610-C057-4291-898F-410D8FFCD588}" srcOrd="0" destOrd="0" presId="urn:microsoft.com/office/officeart/2005/8/layout/vList2"/>
    <dgm:cxn modelId="{BDDF28E6-2F91-4998-9B7F-BC2CE9E93716}" type="presOf" srcId="{F7EA8DFF-B3C0-4984-A532-816BE9AEDD01}" destId="{57B5EB4F-D04A-4D9C-92B9-24B361F2A71B}" srcOrd="0" destOrd="1" presId="urn:microsoft.com/office/officeart/2005/8/layout/vList2"/>
    <dgm:cxn modelId="{36357FE8-EB06-4DF0-B478-18F90B7FCA99}" type="presOf" srcId="{029F07B8-9F6B-4BCB-81BC-35E4B16AE7F9}" destId="{57B5EB4F-D04A-4D9C-92B9-24B361F2A71B}" srcOrd="0" destOrd="0"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B9C83319-3929-4EBD-886E-CB7724DE3523}" type="presParOf" srcId="{2057FF80-CC80-4B08-8F7C-3123E6E9105C}" destId="{40946F56-D6A2-4859-811F-723BC5B6C811}" srcOrd="0" destOrd="0" presId="urn:microsoft.com/office/officeart/2005/8/layout/vList2"/>
    <dgm:cxn modelId="{274AF953-DF8C-4033-9834-FE56501C8344}" type="presParOf" srcId="{2057FF80-CC80-4B08-8F7C-3123E6E9105C}" destId="{6E7F507C-80CC-415A-B798-A0D134AB8B9E}" srcOrd="1" destOrd="0" presId="urn:microsoft.com/office/officeart/2005/8/layout/vList2"/>
    <dgm:cxn modelId="{76DC288E-78A2-42DF-B4BE-0B07E8954858}" type="presParOf" srcId="{2057FF80-CC80-4B08-8F7C-3123E6E9105C}" destId="{E1377610-C057-4291-898F-410D8FFCD588}" srcOrd="2" destOrd="0" presId="urn:microsoft.com/office/officeart/2005/8/layout/vList2"/>
    <dgm:cxn modelId="{ACC78029-8B03-4D3A-A041-35F8085658C2}" type="presParOf" srcId="{2057FF80-CC80-4B08-8F7C-3123E6E9105C}" destId="{17B3337D-8A19-4969-9140-6FC78A193C46}" srcOrd="3" destOrd="0" presId="urn:microsoft.com/office/officeart/2005/8/layout/vList2"/>
    <dgm:cxn modelId="{CAFF9FE8-E2A6-4362-A402-4225CD1A0734}" type="presParOf" srcId="{2057FF80-CC80-4B08-8F7C-3123E6E9105C}" destId="{20A34DD6-702E-4D1E-8644-7BB3FDF92CFB}" srcOrd="4" destOrd="0" presId="urn:microsoft.com/office/officeart/2005/8/layout/vList2"/>
    <dgm:cxn modelId="{FB816FB0-9D89-47B4-B34D-3E7F46BAF79C}"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0A0AF-8B5C-43B4-BD36-68D0DF26B588}">
      <dsp:nvSpPr>
        <dsp:cNvPr id="0" name=""/>
        <dsp:cNvSpPr/>
      </dsp:nvSpPr>
      <dsp:spPr>
        <a:xfrm>
          <a:off x="0" y="229386"/>
          <a:ext cx="11639227" cy="573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Arranging for food, clothing, social, recreation, training, educational needs</a:t>
          </a:r>
        </a:p>
      </dsp:txBody>
      <dsp:txXfrm>
        <a:off x="0" y="229386"/>
        <a:ext cx="11639227" cy="573300"/>
      </dsp:txXfrm>
    </dsp:sp>
    <dsp:sp modelId="{A12D6EDB-7B84-4AE4-9377-382AB4A39560}">
      <dsp:nvSpPr>
        <dsp:cNvPr id="0" name=""/>
        <dsp:cNvSpPr/>
      </dsp:nvSpPr>
      <dsp:spPr>
        <a:xfrm>
          <a:off x="581961" y="22745"/>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1. Providing food, shelter, clothing, and care for the minor</a:t>
          </a:r>
        </a:p>
      </dsp:txBody>
      <dsp:txXfrm>
        <a:off x="602136" y="42920"/>
        <a:ext cx="8107108" cy="372930"/>
      </dsp:txXfrm>
    </dsp:sp>
    <dsp:sp modelId="{A6F3CDCF-45E0-44BF-8FB5-4A272362F7A6}">
      <dsp:nvSpPr>
        <dsp:cNvPr id="0" name=""/>
        <dsp:cNvSpPr/>
      </dsp:nvSpPr>
      <dsp:spPr>
        <a:xfrm>
          <a:off x="0" y="108492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Taking reasonable care of clothing, furniture, vehicles, other personal items</a:t>
          </a:r>
        </a:p>
        <a:p>
          <a:pPr marL="114300" lvl="1" indent="-114300" algn="l" defTabSz="622300">
            <a:lnSpc>
              <a:spcPct val="90000"/>
            </a:lnSpc>
            <a:spcBef>
              <a:spcPct val="0"/>
            </a:spcBef>
            <a:spcAft>
              <a:spcPct val="15000"/>
            </a:spcAft>
            <a:buChar char="•"/>
          </a:pPr>
          <a:r>
            <a:rPr lang="en-US" sz="1400" kern="1200" dirty="0"/>
            <a:t>Taking steps to protect property</a:t>
          </a:r>
        </a:p>
      </dsp:txBody>
      <dsp:txXfrm>
        <a:off x="0" y="1084926"/>
        <a:ext cx="11639227" cy="771750"/>
      </dsp:txXfrm>
    </dsp:sp>
    <dsp:sp modelId="{5A48645D-14DC-4D25-A822-28286BE7175B}">
      <dsp:nvSpPr>
        <dsp:cNvPr id="0" name=""/>
        <dsp:cNvSpPr/>
      </dsp:nvSpPr>
      <dsp:spPr>
        <a:xfrm>
          <a:off x="581961" y="87828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2. Caring for the minor’s personal items</a:t>
          </a:r>
        </a:p>
      </dsp:txBody>
      <dsp:txXfrm>
        <a:off x="602136" y="898461"/>
        <a:ext cx="8107108" cy="372930"/>
      </dsp:txXfrm>
    </dsp:sp>
    <dsp:sp modelId="{CB52AF1D-F533-4FA3-90B2-C526D19B3711}">
      <dsp:nvSpPr>
        <dsp:cNvPr id="0" name=""/>
        <dsp:cNvSpPr/>
      </dsp:nvSpPr>
      <dsp:spPr>
        <a:xfrm>
          <a:off x="0" y="213891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Finding government or private services and resources</a:t>
          </a:r>
        </a:p>
        <a:p>
          <a:pPr marL="114300" lvl="1" indent="-114300" algn="l" defTabSz="622300">
            <a:lnSpc>
              <a:spcPct val="90000"/>
            </a:lnSpc>
            <a:spcBef>
              <a:spcPct val="0"/>
            </a:spcBef>
            <a:spcAft>
              <a:spcPct val="15000"/>
            </a:spcAft>
            <a:buChar char="•"/>
          </a:pPr>
          <a:r>
            <a:rPr lang="en-US" sz="1400" kern="1200" dirty="0"/>
            <a:t>Working with the guardian of the property or Representative Payee (if any) to apply on behalf of the minor</a:t>
          </a:r>
        </a:p>
      </dsp:txBody>
      <dsp:txXfrm>
        <a:off x="0" y="2138916"/>
        <a:ext cx="11639227" cy="771750"/>
      </dsp:txXfrm>
    </dsp:sp>
    <dsp:sp modelId="{9E0F0B70-C728-4319-9F81-97286BE9C085}">
      <dsp:nvSpPr>
        <dsp:cNvPr id="0" name=""/>
        <dsp:cNvSpPr/>
      </dsp:nvSpPr>
      <dsp:spPr>
        <a:xfrm>
          <a:off x="581961" y="193227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3. Arranging for services and care</a:t>
          </a:r>
        </a:p>
      </dsp:txBody>
      <dsp:txXfrm>
        <a:off x="602136" y="1952451"/>
        <a:ext cx="8107108" cy="372930"/>
      </dsp:txXfrm>
    </dsp:sp>
    <dsp:sp modelId="{EA155FE7-719F-4774-96F5-ACF231B06482}">
      <dsp:nvSpPr>
        <dsp:cNvPr id="0" name=""/>
        <dsp:cNvSpPr/>
      </dsp:nvSpPr>
      <dsp:spPr>
        <a:xfrm>
          <a:off x="0" y="319290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Arranging for payment of expenses related to minor’s care, comfort, well-being </a:t>
          </a:r>
        </a:p>
        <a:p>
          <a:pPr marL="114300" lvl="1" indent="-114300" algn="l" defTabSz="622300">
            <a:lnSpc>
              <a:spcPct val="90000"/>
            </a:lnSpc>
            <a:spcBef>
              <a:spcPct val="0"/>
            </a:spcBef>
            <a:spcAft>
              <a:spcPct val="15000"/>
            </a:spcAft>
            <a:buChar char="•"/>
          </a:pPr>
          <a:r>
            <a:rPr lang="en-US" sz="1400" kern="1200" dirty="0"/>
            <a:t>Working with the guardian of the property or Representative Payee (if any) to pay expenses out of the guardianship estate</a:t>
          </a:r>
        </a:p>
      </dsp:txBody>
      <dsp:txXfrm>
        <a:off x="0" y="3192906"/>
        <a:ext cx="11639227" cy="771750"/>
      </dsp:txXfrm>
    </dsp:sp>
    <dsp:sp modelId="{8E9AA293-938F-44ED-B34D-6320943B6D74}">
      <dsp:nvSpPr>
        <dsp:cNvPr id="0" name=""/>
        <dsp:cNvSpPr/>
      </dsp:nvSpPr>
      <dsp:spPr>
        <a:xfrm>
          <a:off x="581961" y="2986265"/>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4. Requesting funds for the minor’s care from the guardian of the property</a:t>
          </a:r>
        </a:p>
      </dsp:txBody>
      <dsp:txXfrm>
        <a:off x="602136" y="3006440"/>
        <a:ext cx="8107108" cy="372930"/>
      </dsp:txXfrm>
    </dsp:sp>
    <dsp:sp modelId="{2819C0E9-EDA1-4BC5-BC18-E532DB7B00CE}">
      <dsp:nvSpPr>
        <dsp:cNvPr id="0" name=""/>
        <dsp:cNvSpPr/>
      </dsp:nvSpPr>
      <dsp:spPr>
        <a:xfrm>
          <a:off x="0" y="424689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Coordinating and consenting to medical care, treatment, counseling, services</a:t>
          </a:r>
        </a:p>
        <a:p>
          <a:pPr marL="114300" lvl="1" indent="-114300" algn="l" defTabSz="622300">
            <a:lnSpc>
              <a:spcPct val="90000"/>
            </a:lnSpc>
            <a:spcBef>
              <a:spcPct val="0"/>
            </a:spcBef>
            <a:spcAft>
              <a:spcPct val="15000"/>
            </a:spcAft>
            <a:buChar char="•"/>
          </a:pPr>
          <a:r>
            <a:rPr lang="en-US" sz="1400" kern="1200" dirty="0"/>
            <a:t>Some treatment requires court authorization </a:t>
          </a:r>
        </a:p>
      </dsp:txBody>
      <dsp:txXfrm>
        <a:off x="0" y="4246896"/>
        <a:ext cx="11639227" cy="771750"/>
      </dsp:txXfrm>
    </dsp:sp>
    <dsp:sp modelId="{AAB40C41-68CD-49DA-8711-3DC18519D4AD}">
      <dsp:nvSpPr>
        <dsp:cNvPr id="0" name=""/>
        <dsp:cNvSpPr/>
      </dsp:nvSpPr>
      <dsp:spPr>
        <a:xfrm>
          <a:off x="581961" y="404025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5. Giving necessary consent or approval for medical or other professional care</a:t>
          </a:r>
        </a:p>
      </dsp:txBody>
      <dsp:txXfrm>
        <a:off x="602136" y="4060431"/>
        <a:ext cx="8107108"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D960-5303-4FA5-8ECD-BEF5A36381CA}">
      <dsp:nvSpPr>
        <dsp:cNvPr id="0" name=""/>
        <dsp:cNvSpPr/>
      </dsp:nvSpPr>
      <dsp:spPr>
        <a:xfrm>
          <a:off x="0" y="191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Theft</a:t>
          </a:r>
        </a:p>
      </dsp:txBody>
      <dsp:txXfrm>
        <a:off x="22275" y="41382"/>
        <a:ext cx="4710012" cy="411750"/>
      </dsp:txXfrm>
    </dsp:sp>
    <dsp:sp modelId="{85366F47-9580-4137-9A42-C601ACFCB70D}">
      <dsp:nvSpPr>
        <dsp:cNvPr id="0" name=""/>
        <dsp:cNvSpPr/>
      </dsp:nvSpPr>
      <dsp:spPr>
        <a:xfrm>
          <a:off x="0" y="475407"/>
          <a:ext cx="475456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Taking money or personal property</a:t>
          </a:r>
        </a:p>
      </dsp:txBody>
      <dsp:txXfrm>
        <a:off x="0" y="475407"/>
        <a:ext cx="4754562" cy="331200"/>
      </dsp:txXfrm>
    </dsp:sp>
    <dsp:sp modelId="{973EE872-0FDF-4A4D-93B8-FC0466795E52}">
      <dsp:nvSpPr>
        <dsp:cNvPr id="0" name=""/>
        <dsp:cNvSpPr/>
      </dsp:nvSpPr>
      <dsp:spPr>
        <a:xfrm>
          <a:off x="0" y="8066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Fraud</a:t>
          </a:r>
        </a:p>
      </dsp:txBody>
      <dsp:txXfrm>
        <a:off x="22275" y="828882"/>
        <a:ext cx="4710012" cy="411750"/>
      </dsp:txXfrm>
    </dsp:sp>
    <dsp:sp modelId="{071409F0-B600-4107-A69A-73875471FDDA}">
      <dsp:nvSpPr>
        <dsp:cNvPr id="0" name=""/>
        <dsp:cNvSpPr/>
      </dsp:nvSpPr>
      <dsp:spPr>
        <a:xfrm>
          <a:off x="0" y="1262907"/>
          <a:ext cx="4754562"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Acts of deception or misrepresentation</a:t>
          </a:r>
        </a:p>
        <a:p>
          <a:pPr marL="171450" lvl="1" indent="-171450" algn="l" defTabSz="711200">
            <a:lnSpc>
              <a:spcPct val="90000"/>
            </a:lnSpc>
            <a:spcBef>
              <a:spcPct val="0"/>
            </a:spcBef>
            <a:spcAft>
              <a:spcPct val="20000"/>
            </a:spcAft>
            <a:buChar char="•"/>
          </a:pPr>
          <a:r>
            <a:rPr lang="en-US" sz="1600" kern="1200" dirty="0"/>
            <a:t>Falsification of documents, forgeries, check fraud, investment fraud, mortgage fraud, insurance fraud</a:t>
          </a:r>
        </a:p>
      </dsp:txBody>
      <dsp:txXfrm>
        <a:off x="0" y="1262907"/>
        <a:ext cx="4754562" cy="703800"/>
      </dsp:txXfrm>
    </dsp:sp>
    <dsp:sp modelId="{C5B89F35-2990-4AF8-A8CB-787923DD8007}">
      <dsp:nvSpPr>
        <dsp:cNvPr id="0" name=""/>
        <dsp:cNvSpPr/>
      </dsp:nvSpPr>
      <dsp:spPr>
        <a:xfrm>
          <a:off x="0" y="19667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Theft</a:t>
          </a:r>
        </a:p>
      </dsp:txBody>
      <dsp:txXfrm>
        <a:off x="22275" y="1988982"/>
        <a:ext cx="4710012" cy="411750"/>
      </dsp:txXfrm>
    </dsp:sp>
    <dsp:sp modelId="{801C3E12-1B4A-40DE-B419-466E94487D8F}">
      <dsp:nvSpPr>
        <dsp:cNvPr id="0" name=""/>
        <dsp:cNvSpPr/>
      </dsp:nvSpPr>
      <dsp:spPr>
        <a:xfrm>
          <a:off x="0" y="2423007"/>
          <a:ext cx="4754562"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Illegal access to and use of personal or financial information (name, SSN, DOB, credit card/bank account numbers)</a:t>
          </a:r>
        </a:p>
      </dsp:txBody>
      <dsp:txXfrm>
        <a:off x="0" y="2423007"/>
        <a:ext cx="4754562" cy="652050"/>
      </dsp:txXfrm>
    </dsp:sp>
    <dsp:sp modelId="{2F629477-89D3-42B6-B33D-D41676DC8649}">
      <dsp:nvSpPr>
        <dsp:cNvPr id="0" name=""/>
        <dsp:cNvSpPr/>
      </dsp:nvSpPr>
      <dsp:spPr>
        <a:xfrm>
          <a:off x="0" y="307505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Marketing/Lottery Scams</a:t>
          </a:r>
        </a:p>
      </dsp:txBody>
      <dsp:txXfrm>
        <a:off x="22275" y="3097332"/>
        <a:ext cx="4710012" cy="411750"/>
      </dsp:txXfrm>
    </dsp:sp>
    <dsp:sp modelId="{FF081F2E-4CE8-4587-B120-CF16D244CFA4}">
      <dsp:nvSpPr>
        <dsp:cNvPr id="0" name=""/>
        <dsp:cNvSpPr/>
      </dsp:nvSpPr>
      <dsp:spPr>
        <a:xfrm>
          <a:off x="0" y="3531357"/>
          <a:ext cx="475456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False promises of cash, services, or goods in exchange for fees, donations, or personal information </a:t>
          </a:r>
        </a:p>
        <a:p>
          <a:pPr marL="171450" lvl="1" indent="-171450" algn="l" defTabSz="711200">
            <a:lnSpc>
              <a:spcPct val="90000"/>
            </a:lnSpc>
            <a:spcBef>
              <a:spcPct val="0"/>
            </a:spcBef>
            <a:spcAft>
              <a:spcPct val="20000"/>
            </a:spcAft>
            <a:buChar char="•"/>
          </a:pPr>
          <a:r>
            <a:rPr lang="en-US" sz="1600" kern="1200" dirty="0"/>
            <a:t>Phone, e-mail, mail, ads, or in-person</a:t>
          </a:r>
        </a:p>
      </dsp:txBody>
      <dsp:txXfrm>
        <a:off x="0" y="3531357"/>
        <a:ext cx="4754562" cy="9108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AC080-CFB3-43B2-BE7E-75917F421D10}">
      <dsp:nvSpPr>
        <dsp:cNvPr id="0" name=""/>
        <dsp:cNvSpPr/>
      </dsp:nvSpPr>
      <dsp:spPr>
        <a:xfrm>
          <a:off x="-4546806"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65578-78EB-4932-85AD-853BFA4648AE}">
      <dsp:nvSpPr>
        <dsp:cNvPr id="0" name=""/>
        <dsp:cNvSpPr/>
      </dsp:nvSpPr>
      <dsp:spPr>
        <a:xfrm>
          <a:off x="282194" y="182873"/>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money or property</a:t>
          </a:r>
        </a:p>
      </dsp:txBody>
      <dsp:txXfrm>
        <a:off x="282194" y="182873"/>
        <a:ext cx="9384364" cy="365585"/>
      </dsp:txXfrm>
    </dsp:sp>
    <dsp:sp modelId="{BBC4EEFE-718B-43AF-9F9C-2ACC045FD8D4}">
      <dsp:nvSpPr>
        <dsp:cNvPr id="0" name=""/>
        <dsp:cNvSpPr/>
      </dsp:nvSpPr>
      <dsp:spPr>
        <a:xfrm>
          <a:off x="53703" y="1371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2D4EA-AD53-417E-BB24-CC6E5B802272}">
      <dsp:nvSpPr>
        <dsp:cNvPr id="0" name=""/>
        <dsp:cNvSpPr/>
      </dsp:nvSpPr>
      <dsp:spPr>
        <a:xfrm>
          <a:off x="613264" y="731572"/>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Frequent or large “gifts” to caregivers, someone with access, new “friends”</a:t>
          </a:r>
        </a:p>
      </dsp:txBody>
      <dsp:txXfrm>
        <a:off x="613264" y="731572"/>
        <a:ext cx="9053294" cy="365585"/>
      </dsp:txXfrm>
    </dsp:sp>
    <dsp:sp modelId="{C6A1A6D9-D6E5-43C3-A0D2-342753E0A42B}">
      <dsp:nvSpPr>
        <dsp:cNvPr id="0" name=""/>
        <dsp:cNvSpPr/>
      </dsp:nvSpPr>
      <dsp:spPr>
        <a:xfrm>
          <a:off x="384773" y="6858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B71A-B85D-4E9C-83D6-1AF79142A6D2}">
      <dsp:nvSpPr>
        <dsp:cNvPr id="0" name=""/>
        <dsp:cNvSpPr/>
      </dsp:nvSpPr>
      <dsp:spPr>
        <a:xfrm>
          <a:off x="794689" y="1279870"/>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Unauthorized withdrawals or transactions, new names on accounts</a:t>
          </a:r>
        </a:p>
      </dsp:txBody>
      <dsp:txXfrm>
        <a:off x="794689" y="1279870"/>
        <a:ext cx="8871869" cy="365585"/>
      </dsp:txXfrm>
    </dsp:sp>
    <dsp:sp modelId="{626A736A-D66D-41F4-AF3C-807292203212}">
      <dsp:nvSpPr>
        <dsp:cNvPr id="0" name=""/>
        <dsp:cNvSpPr/>
      </dsp:nvSpPr>
      <dsp:spPr>
        <a:xfrm>
          <a:off x="566198" y="1234172"/>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D89B5-FEA6-469D-A78B-A0D401C1C74B}">
      <dsp:nvSpPr>
        <dsp:cNvPr id="0" name=""/>
        <dsp:cNvSpPr/>
      </dsp:nvSpPr>
      <dsp:spPr>
        <a:xfrm>
          <a:off x="852616" y="1828569"/>
          <a:ext cx="8813942"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Changes to wills, life insurance policies, retirement accounts</a:t>
          </a:r>
        </a:p>
      </dsp:txBody>
      <dsp:txXfrm>
        <a:off x="852616" y="1828569"/>
        <a:ext cx="8813942" cy="365585"/>
      </dsp:txXfrm>
    </dsp:sp>
    <dsp:sp modelId="{BE6C1B80-2665-4446-B93D-E4D06EFD2046}">
      <dsp:nvSpPr>
        <dsp:cNvPr id="0" name=""/>
        <dsp:cNvSpPr/>
      </dsp:nvSpPr>
      <dsp:spPr>
        <a:xfrm>
          <a:off x="624125" y="17828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79787-BBC7-4831-9DB8-2F91E7E579E8}">
      <dsp:nvSpPr>
        <dsp:cNvPr id="0" name=""/>
        <dsp:cNvSpPr/>
      </dsp:nvSpPr>
      <dsp:spPr>
        <a:xfrm>
          <a:off x="794689" y="2377269"/>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Services or goods that are paid for but not rendered</a:t>
          </a:r>
        </a:p>
      </dsp:txBody>
      <dsp:txXfrm>
        <a:off x="794689" y="2377269"/>
        <a:ext cx="8871869" cy="365585"/>
      </dsp:txXfrm>
    </dsp:sp>
    <dsp:sp modelId="{72F9B3B5-6320-4718-8FF7-28E3045128C4}">
      <dsp:nvSpPr>
        <dsp:cNvPr id="0" name=""/>
        <dsp:cNvSpPr/>
      </dsp:nvSpPr>
      <dsp:spPr>
        <a:xfrm>
          <a:off x="566198" y="23315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39F41-C6BB-437F-A7F1-E9EEE0583B01}">
      <dsp:nvSpPr>
        <dsp:cNvPr id="0" name=""/>
        <dsp:cNvSpPr/>
      </dsp:nvSpPr>
      <dsp:spPr>
        <a:xfrm>
          <a:off x="613264" y="2925566"/>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mail, alerts about new accounts</a:t>
          </a:r>
        </a:p>
      </dsp:txBody>
      <dsp:txXfrm>
        <a:off x="613264" y="2925566"/>
        <a:ext cx="9053294" cy="365585"/>
      </dsp:txXfrm>
    </dsp:sp>
    <dsp:sp modelId="{5A338454-1621-4775-8890-F8C207893858}">
      <dsp:nvSpPr>
        <dsp:cNvPr id="0" name=""/>
        <dsp:cNvSpPr/>
      </dsp:nvSpPr>
      <dsp:spPr>
        <a:xfrm>
          <a:off x="384773" y="28798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55EC-AB8C-4AD2-9E5C-109B0B48C802}">
      <dsp:nvSpPr>
        <dsp:cNvPr id="0" name=""/>
        <dsp:cNvSpPr/>
      </dsp:nvSpPr>
      <dsp:spPr>
        <a:xfrm>
          <a:off x="282194" y="3474266"/>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Pressure to use guardianship powers inappropriately</a:t>
          </a:r>
        </a:p>
      </dsp:txBody>
      <dsp:txXfrm>
        <a:off x="282194" y="3474266"/>
        <a:ext cx="9384364" cy="365585"/>
      </dsp:txXfrm>
    </dsp:sp>
    <dsp:sp modelId="{91593D9A-FFDD-465C-B793-0584A2142D42}">
      <dsp:nvSpPr>
        <dsp:cNvPr id="0" name=""/>
        <dsp:cNvSpPr/>
      </dsp:nvSpPr>
      <dsp:spPr>
        <a:xfrm>
          <a:off x="53703" y="34285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11E7-F45C-4D85-9320-5524DFE04CCF}">
      <dsp:nvSpPr>
        <dsp:cNvPr id="0" name=""/>
        <dsp:cNvSpPr/>
      </dsp:nvSpPr>
      <dsp:spPr>
        <a:xfrm>
          <a:off x="0" y="0"/>
          <a:ext cx="47545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12A5-9C96-4C89-B551-282CA296A7AD}">
      <dsp:nvSpPr>
        <dsp:cNvPr id="0" name=""/>
        <dsp:cNvSpPr/>
      </dsp:nvSpPr>
      <dsp:spPr>
        <a:xfrm>
          <a:off x="0" y="0"/>
          <a:ext cx="950912" cy="402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Tips:</a:t>
          </a:r>
        </a:p>
      </dsp:txBody>
      <dsp:txXfrm>
        <a:off x="0" y="0"/>
        <a:ext cx="950912" cy="4022725"/>
      </dsp:txXfrm>
    </dsp:sp>
    <dsp:sp modelId="{1B374BA6-1370-477D-8024-309429FF4DFC}">
      <dsp:nvSpPr>
        <dsp:cNvPr id="0" name=""/>
        <dsp:cNvSpPr/>
      </dsp:nvSpPr>
      <dsp:spPr>
        <a:xfrm>
          <a:off x="1022230" y="31673"/>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Never write blank checks</a:t>
          </a:r>
        </a:p>
      </dsp:txBody>
      <dsp:txXfrm>
        <a:off x="1022230" y="31673"/>
        <a:ext cx="3732331" cy="633461"/>
      </dsp:txXfrm>
    </dsp:sp>
    <dsp:sp modelId="{B84DDA4C-11EA-4E46-A7D2-B176C8AA6D8C}">
      <dsp:nvSpPr>
        <dsp:cNvPr id="0" name=""/>
        <dsp:cNvSpPr/>
      </dsp:nvSpPr>
      <dsp:spPr>
        <a:xfrm>
          <a:off x="950912" y="665134"/>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9D7E5-5753-4E82-9073-F9F95681060D}">
      <dsp:nvSpPr>
        <dsp:cNvPr id="0" name=""/>
        <dsp:cNvSpPr/>
      </dsp:nvSpPr>
      <dsp:spPr>
        <a:xfrm>
          <a:off x="1022230" y="696807"/>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Get a safe</a:t>
          </a:r>
        </a:p>
      </dsp:txBody>
      <dsp:txXfrm>
        <a:off x="1022230" y="696807"/>
        <a:ext cx="3732331" cy="633461"/>
      </dsp:txXfrm>
    </dsp:sp>
    <dsp:sp modelId="{D37EE0E2-0699-4E17-9632-B99EA4E74AB8}">
      <dsp:nvSpPr>
        <dsp:cNvPr id="0" name=""/>
        <dsp:cNvSpPr/>
      </dsp:nvSpPr>
      <dsp:spPr>
        <a:xfrm>
          <a:off x="950912" y="1330268"/>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8D903-1464-46E8-B87B-877DDB10C0B7}">
      <dsp:nvSpPr>
        <dsp:cNvPr id="0" name=""/>
        <dsp:cNvSpPr/>
      </dsp:nvSpPr>
      <dsp:spPr>
        <a:xfrm>
          <a:off x="1022230" y="1361941"/>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Don’t sign if you don’t understand</a:t>
          </a:r>
        </a:p>
      </dsp:txBody>
      <dsp:txXfrm>
        <a:off x="1022230" y="1361941"/>
        <a:ext cx="3732331" cy="633461"/>
      </dsp:txXfrm>
    </dsp:sp>
    <dsp:sp modelId="{D03AD860-3E3A-4E33-8DEE-B830D2910E67}">
      <dsp:nvSpPr>
        <dsp:cNvPr id="0" name=""/>
        <dsp:cNvSpPr/>
      </dsp:nvSpPr>
      <dsp:spPr>
        <a:xfrm>
          <a:off x="950912" y="1995403"/>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91E22-7080-45CC-9197-F05A22F11F90}">
      <dsp:nvSpPr>
        <dsp:cNvPr id="0" name=""/>
        <dsp:cNvSpPr/>
      </dsp:nvSpPr>
      <dsp:spPr>
        <a:xfrm>
          <a:off x="1022230" y="2027076"/>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undue influence</a:t>
          </a:r>
        </a:p>
      </dsp:txBody>
      <dsp:txXfrm>
        <a:off x="1022230" y="2027076"/>
        <a:ext cx="3732331" cy="633461"/>
      </dsp:txXfrm>
    </dsp:sp>
    <dsp:sp modelId="{CDAA8197-EA75-4BC5-8F72-6273BB0180A6}">
      <dsp:nvSpPr>
        <dsp:cNvPr id="0" name=""/>
        <dsp:cNvSpPr/>
      </dsp:nvSpPr>
      <dsp:spPr>
        <a:xfrm>
          <a:off x="950912" y="2660537"/>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D0C-53AA-4D60-B4FA-177D569BA73A}">
      <dsp:nvSpPr>
        <dsp:cNvPr id="0" name=""/>
        <dsp:cNvSpPr/>
      </dsp:nvSpPr>
      <dsp:spPr>
        <a:xfrm>
          <a:off x="1022230" y="2692210"/>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“too good to be true” deals</a:t>
          </a:r>
        </a:p>
      </dsp:txBody>
      <dsp:txXfrm>
        <a:off x="1022230" y="2692210"/>
        <a:ext cx="3732331" cy="633461"/>
      </dsp:txXfrm>
    </dsp:sp>
    <dsp:sp modelId="{FCD6F27C-9B28-4972-8BC4-AF5052BD1DA6}">
      <dsp:nvSpPr>
        <dsp:cNvPr id="0" name=""/>
        <dsp:cNvSpPr/>
      </dsp:nvSpPr>
      <dsp:spPr>
        <a:xfrm>
          <a:off x="950912" y="3325672"/>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3D07-4AC3-4A6F-9C72-597C8AD8F415}">
      <dsp:nvSpPr>
        <dsp:cNvPr id="0" name=""/>
        <dsp:cNvSpPr/>
      </dsp:nvSpPr>
      <dsp:spPr>
        <a:xfrm>
          <a:off x="1022230" y="3357345"/>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Monitor people</a:t>
          </a:r>
        </a:p>
      </dsp:txBody>
      <dsp:txXfrm>
        <a:off x="1022230" y="3357345"/>
        <a:ext cx="3732331" cy="633461"/>
      </dsp:txXfrm>
    </dsp:sp>
    <dsp:sp modelId="{F4D1304D-33EA-468D-866C-F99E54254E43}">
      <dsp:nvSpPr>
        <dsp:cNvPr id="0" name=""/>
        <dsp:cNvSpPr/>
      </dsp:nvSpPr>
      <dsp:spPr>
        <a:xfrm>
          <a:off x="950912" y="3990806"/>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8962-0CCA-4D02-970F-ACB170E74A90}">
      <dsp:nvSpPr>
        <dsp:cNvPr id="0" name=""/>
        <dsp:cNvSpPr/>
      </dsp:nvSpPr>
      <dsp:spPr>
        <a:xfrm>
          <a:off x="0" y="123585"/>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Turns 18</a:t>
          </a:r>
        </a:p>
      </dsp:txBody>
      <dsp:txXfrm>
        <a:off x="26730" y="150315"/>
        <a:ext cx="4701102" cy="494099"/>
      </dsp:txXfrm>
    </dsp:sp>
    <dsp:sp modelId="{18B35FEF-3F00-40F9-AF6F-73301E4534F5}">
      <dsp:nvSpPr>
        <dsp:cNvPr id="0" name=""/>
        <dsp:cNvSpPr/>
      </dsp:nvSpPr>
      <dsp:spPr>
        <a:xfrm>
          <a:off x="0" y="671145"/>
          <a:ext cx="4754562" cy="53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birth certificate or other proof of age</a:t>
          </a:r>
        </a:p>
      </dsp:txBody>
      <dsp:txXfrm>
        <a:off x="0" y="671145"/>
        <a:ext cx="4754562" cy="534060"/>
      </dsp:txXfrm>
    </dsp:sp>
    <dsp:sp modelId="{DD5515EF-A2FB-4B5C-8B81-56C8D163DCEB}">
      <dsp:nvSpPr>
        <dsp:cNvPr id="0" name=""/>
        <dsp:cNvSpPr/>
      </dsp:nvSpPr>
      <dsp:spPr>
        <a:xfrm>
          <a:off x="0" y="1223300"/>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Emancipation by married</a:t>
          </a:r>
        </a:p>
      </dsp:txBody>
      <dsp:txXfrm>
        <a:off x="26730" y="1250030"/>
        <a:ext cx="4701102" cy="494099"/>
      </dsp:txXfrm>
    </dsp:sp>
    <dsp:sp modelId="{5BE90F8C-FDEE-48D7-9589-B7F5025DFAF6}">
      <dsp:nvSpPr>
        <dsp:cNvPr id="0" name=""/>
        <dsp:cNvSpPr/>
      </dsp:nvSpPr>
      <dsp:spPr>
        <a:xfrm>
          <a:off x="0" y="1752765"/>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marriage certificate</a:t>
          </a:r>
        </a:p>
      </dsp:txBody>
      <dsp:txXfrm>
        <a:off x="0" y="1752765"/>
        <a:ext cx="4754562" cy="397440"/>
      </dsp:txXfrm>
    </dsp:sp>
    <dsp:sp modelId="{3826ED19-F514-4D84-9353-07E12EEE2161}">
      <dsp:nvSpPr>
        <dsp:cNvPr id="0" name=""/>
        <dsp:cNvSpPr/>
      </dsp:nvSpPr>
      <dsp:spPr>
        <a:xfrm>
          <a:off x="0" y="2176849"/>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Death of minor</a:t>
          </a:r>
        </a:p>
      </dsp:txBody>
      <dsp:txXfrm>
        <a:off x="26730" y="2203579"/>
        <a:ext cx="4701102" cy="494099"/>
      </dsp:txXfrm>
    </dsp:sp>
    <dsp:sp modelId="{04A176F6-4231-488C-89CE-EDC4B1771ABF}">
      <dsp:nvSpPr>
        <dsp:cNvPr id="0" name=""/>
        <dsp:cNvSpPr/>
      </dsp:nvSpPr>
      <dsp:spPr>
        <a:xfrm>
          <a:off x="0" y="2697765"/>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death certificate</a:t>
          </a:r>
        </a:p>
      </dsp:txBody>
      <dsp:txXfrm>
        <a:off x="0" y="2697765"/>
        <a:ext cx="4754562" cy="397440"/>
      </dsp:txXfrm>
    </dsp:sp>
    <dsp:sp modelId="{4C77E9BB-302C-43A0-BDB8-6FB7897F22A6}">
      <dsp:nvSpPr>
        <dsp:cNvPr id="0" name=""/>
        <dsp:cNvSpPr/>
      </dsp:nvSpPr>
      <dsp:spPr>
        <a:xfrm>
          <a:off x="0" y="3095205"/>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Guardians of the property</a:t>
          </a:r>
        </a:p>
      </dsp:txBody>
      <dsp:txXfrm>
        <a:off x="26730" y="3121935"/>
        <a:ext cx="4701102" cy="494099"/>
      </dsp:txXfrm>
    </dsp:sp>
    <dsp:sp modelId="{65E355DE-F9B7-4282-8872-CE9280FAF929}">
      <dsp:nvSpPr>
        <dsp:cNvPr id="0" name=""/>
        <dsp:cNvSpPr/>
      </dsp:nvSpPr>
      <dsp:spPr>
        <a:xfrm>
          <a:off x="0" y="3642765"/>
          <a:ext cx="475456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Final Fiduciary’s/Guardian’s Account</a:t>
          </a:r>
        </a:p>
        <a:p>
          <a:pPr marL="171450" lvl="1" indent="-171450" algn="l" defTabSz="844550">
            <a:lnSpc>
              <a:spcPct val="90000"/>
            </a:lnSpc>
            <a:spcBef>
              <a:spcPct val="0"/>
            </a:spcBef>
            <a:spcAft>
              <a:spcPct val="20000"/>
            </a:spcAft>
            <a:buChar char="•"/>
          </a:pPr>
          <a:r>
            <a:rPr lang="en-US" sz="1900" kern="1200" dirty="0"/>
            <a:t>Proposal for distribution of remaining assets</a:t>
          </a:r>
        </a:p>
      </dsp:txBody>
      <dsp:txXfrm>
        <a:off x="0" y="3642765"/>
        <a:ext cx="4754562" cy="844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304312"/>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304312"/>
        <a:ext cx="1197610" cy="454781"/>
      </dsp:txXfrm>
    </dsp:sp>
    <dsp:sp modelId="{CECA87C2-2207-4BD7-A69A-2012E237A4A4}">
      <dsp:nvSpPr>
        <dsp:cNvPr id="0" name=""/>
        <dsp:cNvSpPr/>
      </dsp:nvSpPr>
      <dsp:spPr>
        <a:xfrm>
          <a:off x="1199951" y="304312"/>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304312"/>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304312"/>
        <a:ext cx="3257500" cy="454781"/>
      </dsp:txXfrm>
    </dsp:sp>
    <dsp:sp modelId="{5B623D4D-0629-44A5-84B9-836C72C7DCA2}">
      <dsp:nvSpPr>
        <dsp:cNvPr id="0" name=""/>
        <dsp:cNvSpPr/>
      </dsp:nvSpPr>
      <dsp:spPr>
        <a:xfrm>
          <a:off x="2341" y="817734"/>
          <a:ext cx="119761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Account Due</a:t>
          </a:r>
        </a:p>
      </dsp:txBody>
      <dsp:txXfrm>
        <a:off x="2341" y="817734"/>
        <a:ext cx="1197610" cy="297000"/>
      </dsp:txXfrm>
    </dsp:sp>
    <dsp:sp modelId="{839FE4FC-44FF-40D0-89B4-A761B78EA817}">
      <dsp:nvSpPr>
        <dsp:cNvPr id="0" name=""/>
        <dsp:cNvSpPr/>
      </dsp:nvSpPr>
      <dsp:spPr>
        <a:xfrm>
          <a:off x="1199951" y="813093"/>
          <a:ext cx="239522" cy="3062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813093"/>
          <a:ext cx="3257500" cy="306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813093"/>
        <a:ext cx="3257500" cy="306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EB5A7-56CC-4EE5-A10C-A8A13E75E219}">
      <dsp:nvSpPr>
        <dsp:cNvPr id="0" name=""/>
        <dsp:cNvSpPr/>
      </dsp:nvSpPr>
      <dsp:spPr>
        <a:xfrm>
          <a:off x="707366" y="37128"/>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possibilities</a:t>
          </a:r>
        </a:p>
      </dsp:txBody>
      <dsp:txXfrm>
        <a:off x="707366" y="37128"/>
        <a:ext cx="1915670" cy="1149402"/>
      </dsp:txXfrm>
    </dsp:sp>
    <dsp:sp modelId="{20C1FE91-989E-47C0-9E21-2F68B2A3D51B}">
      <dsp:nvSpPr>
        <dsp:cNvPr id="0" name=""/>
        <dsp:cNvSpPr/>
      </dsp:nvSpPr>
      <dsp:spPr>
        <a:xfrm>
          <a:off x="2812745" y="1715"/>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Age, gender, and health</a:t>
          </a:r>
        </a:p>
      </dsp:txBody>
      <dsp:txXfrm>
        <a:off x="2812745" y="1715"/>
        <a:ext cx="1915670" cy="1149402"/>
      </dsp:txXfrm>
    </dsp:sp>
    <dsp:sp modelId="{B079FEDD-B294-4B60-B01F-24558F118811}">
      <dsp:nvSpPr>
        <dsp:cNvPr id="0" name=""/>
        <dsp:cNvSpPr/>
      </dsp:nvSpPr>
      <dsp:spPr>
        <a:xfrm>
          <a:off x="705507" y="1342684"/>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Preferences and interests</a:t>
          </a:r>
        </a:p>
      </dsp:txBody>
      <dsp:txXfrm>
        <a:off x="705507" y="1342684"/>
        <a:ext cx="1915670" cy="1149402"/>
      </dsp:txXfrm>
    </dsp:sp>
    <dsp:sp modelId="{8384EFCD-6810-410B-AFAF-6E6BB67815EA}">
      <dsp:nvSpPr>
        <dsp:cNvPr id="0" name=""/>
        <dsp:cNvSpPr/>
      </dsp:nvSpPr>
      <dsp:spPr>
        <a:xfrm>
          <a:off x="2812745" y="1342684"/>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Religious and cultural beliefs</a:t>
          </a:r>
        </a:p>
      </dsp:txBody>
      <dsp:txXfrm>
        <a:off x="2812745" y="1342684"/>
        <a:ext cx="1915670" cy="1149402"/>
      </dsp:txXfrm>
    </dsp:sp>
    <dsp:sp modelId="{80720166-1326-4029-B25E-41B564E933A7}">
      <dsp:nvSpPr>
        <dsp:cNvPr id="0" name=""/>
        <dsp:cNvSpPr/>
      </dsp:nvSpPr>
      <dsp:spPr>
        <a:xfrm>
          <a:off x="705507" y="2683653"/>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and social life</a:t>
          </a:r>
        </a:p>
      </dsp:txBody>
      <dsp:txXfrm>
        <a:off x="705507" y="2683653"/>
        <a:ext cx="1915670" cy="1149402"/>
      </dsp:txXfrm>
    </dsp:sp>
    <dsp:sp modelId="{410C4F4B-BBB5-4F87-9AD2-E53BDED1566A}">
      <dsp:nvSpPr>
        <dsp:cNvPr id="0" name=""/>
        <dsp:cNvSpPr/>
      </dsp:nvSpPr>
      <dsp:spPr>
        <a:xfrm>
          <a:off x="2812745" y="2683653"/>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Proximity to relatives, friends, and others</a:t>
          </a:r>
        </a:p>
      </dsp:txBody>
      <dsp:txXfrm>
        <a:off x="2812745" y="2683653"/>
        <a:ext cx="1915670" cy="1149402"/>
      </dsp:txXfrm>
    </dsp:sp>
    <dsp:sp modelId="{FC98E946-C233-4937-AC76-85850115FA1B}">
      <dsp:nvSpPr>
        <dsp:cNvPr id="0" name=""/>
        <dsp:cNvSpPr/>
      </dsp:nvSpPr>
      <dsp:spPr>
        <a:xfrm>
          <a:off x="705507" y="4024622"/>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Educational needs</a:t>
          </a:r>
        </a:p>
      </dsp:txBody>
      <dsp:txXfrm>
        <a:off x="705507" y="4024622"/>
        <a:ext cx="1915670" cy="1149402"/>
      </dsp:txXfrm>
    </dsp:sp>
    <dsp:sp modelId="{C89C62E7-BB6C-4555-A8ED-39992BFE6EA3}">
      <dsp:nvSpPr>
        <dsp:cNvPr id="0" name=""/>
        <dsp:cNvSpPr/>
      </dsp:nvSpPr>
      <dsp:spPr>
        <a:xfrm>
          <a:off x="2828376" y="4012415"/>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 and recreation</a:t>
          </a:r>
        </a:p>
      </dsp:txBody>
      <dsp:txXfrm>
        <a:off x="2828376" y="4012415"/>
        <a:ext cx="1915670" cy="1149402"/>
      </dsp:txXfrm>
    </dsp:sp>
    <dsp:sp modelId="{9C005910-7F2A-4EFD-962E-BE31513A4BA9}">
      <dsp:nvSpPr>
        <dsp:cNvPr id="0" name=""/>
        <dsp:cNvSpPr/>
      </dsp:nvSpPr>
      <dsp:spPr>
        <a:xfrm>
          <a:off x="1759126" y="5365591"/>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Independent opinions </a:t>
          </a:r>
        </a:p>
      </dsp:txBody>
      <dsp:txXfrm>
        <a:off x="1759126" y="5365591"/>
        <a:ext cx="1915670" cy="1149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7FA4-CDBE-415B-B08E-EB4C85B035AA}">
      <dsp:nvSpPr>
        <dsp:cNvPr id="0" name=""/>
        <dsp:cNvSpPr/>
      </dsp:nvSpPr>
      <dsp:spPr>
        <a:xfrm>
          <a:off x="4876797" y="1906004"/>
          <a:ext cx="2042646" cy="1818606"/>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Informed Consent</a:t>
          </a:r>
        </a:p>
      </dsp:txBody>
      <dsp:txXfrm>
        <a:off x="5175936" y="2172333"/>
        <a:ext cx="1444368" cy="1285948"/>
      </dsp:txXfrm>
    </dsp:sp>
    <dsp:sp modelId="{9720530B-4050-4F87-8BC6-91F9F351EA1E}">
      <dsp:nvSpPr>
        <dsp:cNvPr id="0" name=""/>
        <dsp:cNvSpPr/>
      </dsp:nvSpPr>
      <dsp:spPr>
        <a:xfrm rot="16200000">
          <a:off x="5727583" y="1723558"/>
          <a:ext cx="341074" cy="23818"/>
        </a:xfrm>
        <a:custGeom>
          <a:avLst/>
          <a:gdLst/>
          <a:ahLst/>
          <a:cxnLst/>
          <a:rect l="0" t="0" r="0" b="0"/>
          <a:pathLst>
            <a:path>
              <a:moveTo>
                <a:pt x="0" y="11909"/>
              </a:moveTo>
              <a:lnTo>
                <a:pt x="341074"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889593" y="1726940"/>
        <a:ext cx="17053" cy="17053"/>
      </dsp:txXfrm>
    </dsp:sp>
    <dsp:sp modelId="{35BF36C7-2FAE-4FD9-ABEF-B15786CD8B82}">
      <dsp:nvSpPr>
        <dsp:cNvPr id="0" name=""/>
        <dsp:cNvSpPr/>
      </dsp:nvSpPr>
      <dsp:spPr>
        <a:xfrm>
          <a:off x="5041233" y="4001"/>
          <a:ext cx="1713774"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Nature/</a:t>
          </a:r>
        </a:p>
        <a:p>
          <a:pPr marL="0" lvl="0" indent="0" algn="ctr" defTabSz="711200">
            <a:lnSpc>
              <a:spcPct val="90000"/>
            </a:lnSpc>
            <a:spcBef>
              <a:spcPct val="0"/>
            </a:spcBef>
            <a:spcAft>
              <a:spcPct val="35000"/>
            </a:spcAft>
            <a:buNone/>
          </a:pPr>
          <a:r>
            <a:rPr lang="en-US" sz="1600" kern="1200" dirty="0"/>
            <a:t>Purpose</a:t>
          </a:r>
        </a:p>
      </dsp:txBody>
      <dsp:txXfrm>
        <a:off x="5292209" y="232594"/>
        <a:ext cx="1211822" cy="1103742"/>
      </dsp:txXfrm>
    </dsp:sp>
    <dsp:sp modelId="{C9B4A129-94D6-4CF8-B660-13DED8637896}">
      <dsp:nvSpPr>
        <dsp:cNvPr id="0" name=""/>
        <dsp:cNvSpPr/>
      </dsp:nvSpPr>
      <dsp:spPr>
        <a:xfrm rot="20520000">
          <a:off x="6851636" y="2454336"/>
          <a:ext cx="241575" cy="23818"/>
        </a:xfrm>
        <a:custGeom>
          <a:avLst/>
          <a:gdLst/>
          <a:ahLst/>
          <a:cxnLst/>
          <a:rect l="0" t="0" r="0" b="0"/>
          <a:pathLst>
            <a:path>
              <a:moveTo>
                <a:pt x="0" y="11909"/>
              </a:moveTo>
              <a:lnTo>
                <a:pt x="241575"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966385" y="2460206"/>
        <a:ext cx="12078" cy="12078"/>
      </dsp:txXfrm>
    </dsp:sp>
    <dsp:sp modelId="{5E58DEE4-CE01-4EF2-8C2B-37F7B14280C9}">
      <dsp:nvSpPr>
        <dsp:cNvPr id="0" name=""/>
        <dsp:cNvSpPr/>
      </dsp:nvSpPr>
      <dsp:spPr>
        <a:xfrm>
          <a:off x="7049102" y="140727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Risks</a:t>
          </a:r>
        </a:p>
      </dsp:txBody>
      <dsp:txXfrm>
        <a:off x="7277695" y="1635872"/>
        <a:ext cx="1103742" cy="1103742"/>
      </dsp:txXfrm>
    </dsp:sp>
    <dsp:sp modelId="{E62E6860-5440-487D-9430-32CC592BD6DC}">
      <dsp:nvSpPr>
        <dsp:cNvPr id="0" name=""/>
        <dsp:cNvSpPr/>
      </dsp:nvSpPr>
      <dsp:spPr>
        <a:xfrm rot="3240000">
          <a:off x="6389630" y="3690935"/>
          <a:ext cx="306646" cy="23818"/>
        </a:xfrm>
        <a:custGeom>
          <a:avLst/>
          <a:gdLst/>
          <a:ahLst/>
          <a:cxnLst/>
          <a:rect l="0" t="0" r="0" b="0"/>
          <a:pathLst>
            <a:path>
              <a:moveTo>
                <a:pt x="0" y="11909"/>
              </a:moveTo>
              <a:lnTo>
                <a:pt x="306646"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535287" y="3695178"/>
        <a:ext cx="15332" cy="15332"/>
      </dsp:txXfrm>
    </dsp:sp>
    <dsp:sp modelId="{D114EF8C-32D4-46B2-95F3-2D1B0017B02F}">
      <dsp:nvSpPr>
        <dsp:cNvPr id="0" name=""/>
        <dsp:cNvSpPr/>
      </dsp:nvSpPr>
      <dsp:spPr>
        <a:xfrm>
          <a:off x="6311355" y="367782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Benefits</a:t>
          </a:r>
        </a:p>
      </dsp:txBody>
      <dsp:txXfrm>
        <a:off x="6539948" y="3906422"/>
        <a:ext cx="1103742" cy="1103742"/>
      </dsp:txXfrm>
    </dsp:sp>
    <dsp:sp modelId="{85092AD6-7607-45FA-AFCB-7E83EE87BE0A}">
      <dsp:nvSpPr>
        <dsp:cNvPr id="0" name=""/>
        <dsp:cNvSpPr/>
      </dsp:nvSpPr>
      <dsp:spPr>
        <a:xfrm rot="7560000">
          <a:off x="5099964" y="3690935"/>
          <a:ext cx="306646" cy="23818"/>
        </a:xfrm>
        <a:custGeom>
          <a:avLst/>
          <a:gdLst/>
          <a:ahLst/>
          <a:cxnLst/>
          <a:rect l="0" t="0" r="0" b="0"/>
          <a:pathLst>
            <a:path>
              <a:moveTo>
                <a:pt x="0" y="11909"/>
              </a:moveTo>
              <a:lnTo>
                <a:pt x="306646"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5245621" y="3695178"/>
        <a:ext cx="15332" cy="15332"/>
      </dsp:txXfrm>
    </dsp:sp>
    <dsp:sp modelId="{247C59EB-DCD3-4CD9-B00B-F87AC16385EB}">
      <dsp:nvSpPr>
        <dsp:cNvPr id="0" name=""/>
        <dsp:cNvSpPr/>
      </dsp:nvSpPr>
      <dsp:spPr>
        <a:xfrm>
          <a:off x="3923957" y="367782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Alternatives</a:t>
          </a:r>
        </a:p>
      </dsp:txBody>
      <dsp:txXfrm>
        <a:off x="4152550" y="3906422"/>
        <a:ext cx="1103742" cy="1103742"/>
      </dsp:txXfrm>
    </dsp:sp>
    <dsp:sp modelId="{FCD0635A-13C3-442E-BACB-D62991D6E8EE}">
      <dsp:nvSpPr>
        <dsp:cNvPr id="0" name=""/>
        <dsp:cNvSpPr/>
      </dsp:nvSpPr>
      <dsp:spPr>
        <a:xfrm rot="11880000">
          <a:off x="4703028" y="2454336"/>
          <a:ext cx="241575" cy="23818"/>
        </a:xfrm>
        <a:custGeom>
          <a:avLst/>
          <a:gdLst/>
          <a:ahLst/>
          <a:cxnLst/>
          <a:rect l="0" t="0" r="0" b="0"/>
          <a:pathLst>
            <a:path>
              <a:moveTo>
                <a:pt x="0" y="11909"/>
              </a:moveTo>
              <a:lnTo>
                <a:pt x="241575"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4817776" y="2460206"/>
        <a:ext cx="12078" cy="12078"/>
      </dsp:txXfrm>
    </dsp:sp>
    <dsp:sp modelId="{1AD611F4-6E96-4494-9DB4-9B91D4E073F2}">
      <dsp:nvSpPr>
        <dsp:cNvPr id="0" name=""/>
        <dsp:cNvSpPr/>
      </dsp:nvSpPr>
      <dsp:spPr>
        <a:xfrm>
          <a:off x="3186210" y="140727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Second Opinions</a:t>
          </a:r>
        </a:p>
      </dsp:txBody>
      <dsp:txXfrm>
        <a:off x="3414803" y="1635872"/>
        <a:ext cx="1103742" cy="1103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DBC9-82BC-4566-BF85-F25E55CEDE95}">
      <dsp:nvSpPr>
        <dsp:cNvPr id="0" name=""/>
        <dsp:cNvSpPr/>
      </dsp:nvSpPr>
      <dsp:spPr>
        <a:xfrm>
          <a:off x="0" y="38526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Pay bills, arrange for clothing, education, health, welfare</a:t>
          </a:r>
        </a:p>
      </dsp:txBody>
      <dsp:txXfrm>
        <a:off x="0" y="385266"/>
        <a:ext cx="9720262" cy="532350"/>
      </dsp:txXfrm>
    </dsp:sp>
    <dsp:sp modelId="{D16F1D6C-B5EF-469B-AB15-05553745BADD}">
      <dsp:nvSpPr>
        <dsp:cNvPr id="0" name=""/>
        <dsp:cNvSpPr/>
      </dsp:nvSpPr>
      <dsp:spPr>
        <a:xfrm>
          <a:off x="486013" y="19338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Cover Expenses</a:t>
          </a:r>
        </a:p>
      </dsp:txBody>
      <dsp:txXfrm>
        <a:off x="504747" y="212120"/>
        <a:ext cx="6766715" cy="346292"/>
      </dsp:txXfrm>
    </dsp:sp>
    <dsp:sp modelId="{12DD70AC-452E-4A76-AF3F-B19C3064B9F1}">
      <dsp:nvSpPr>
        <dsp:cNvPr id="0" name=""/>
        <dsp:cNvSpPr/>
      </dsp:nvSpPr>
      <dsp:spPr>
        <a:xfrm>
          <a:off x="0" y="117969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rents, inheritances, Social Security, other government benefits</a:t>
          </a:r>
        </a:p>
      </dsp:txBody>
      <dsp:txXfrm>
        <a:off x="0" y="1179696"/>
        <a:ext cx="9720262" cy="532350"/>
      </dsp:txXfrm>
    </dsp:sp>
    <dsp:sp modelId="{A88EB149-7A3C-418E-A30D-776B0240B4B6}">
      <dsp:nvSpPr>
        <dsp:cNvPr id="0" name=""/>
        <dsp:cNvSpPr/>
      </dsp:nvSpPr>
      <dsp:spPr>
        <a:xfrm>
          <a:off x="486013" y="98781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Collect income</a:t>
          </a:r>
        </a:p>
      </dsp:txBody>
      <dsp:txXfrm>
        <a:off x="504747" y="1006550"/>
        <a:ext cx="6766715" cy="346292"/>
      </dsp:txXfrm>
    </dsp:sp>
    <dsp:sp modelId="{67014D64-EA61-4CB6-BCCD-44DD385D3A1F}">
      <dsp:nvSpPr>
        <dsp:cNvPr id="0" name=""/>
        <dsp:cNvSpPr/>
      </dsp:nvSpPr>
      <dsp:spPr>
        <a:xfrm>
          <a:off x="0" y="1974126"/>
          <a:ext cx="9720262" cy="696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rental property (e.g., entering into and enforcing leases, making repairs/improvements, collecting income, hiring agents)</a:t>
          </a:r>
        </a:p>
      </dsp:txBody>
      <dsp:txXfrm>
        <a:off x="0" y="1974126"/>
        <a:ext cx="9720262" cy="696150"/>
      </dsp:txXfrm>
    </dsp:sp>
    <dsp:sp modelId="{BBBF0C69-EF18-4DDF-9812-A89431E00BC2}">
      <dsp:nvSpPr>
        <dsp:cNvPr id="0" name=""/>
        <dsp:cNvSpPr/>
      </dsp:nvSpPr>
      <dsp:spPr>
        <a:xfrm>
          <a:off x="486013" y="178224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Manage property</a:t>
          </a:r>
        </a:p>
      </dsp:txBody>
      <dsp:txXfrm>
        <a:off x="504747" y="1800981"/>
        <a:ext cx="6766715" cy="346292"/>
      </dsp:txXfrm>
    </dsp:sp>
    <dsp:sp modelId="{097942AD-3555-435E-BCA4-A430D02A6A5B}">
      <dsp:nvSpPr>
        <dsp:cNvPr id="0" name=""/>
        <dsp:cNvSpPr/>
      </dsp:nvSpPr>
      <dsp:spPr>
        <a:xfrm>
          <a:off x="0" y="2932357"/>
          <a:ext cx="9720262" cy="880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Prepare and file state and federal taxes before April 15</a:t>
          </a:r>
          <a:r>
            <a:rPr lang="en-US" sz="1300" kern="1200" baseline="30000" dirty="0"/>
            <a:t>th</a:t>
          </a:r>
          <a:r>
            <a:rPr lang="en-US" sz="1300" kern="1200" dirty="0"/>
            <a:t> of each year</a:t>
          </a:r>
        </a:p>
        <a:p>
          <a:pPr marL="114300" lvl="1" indent="-114300" algn="l" defTabSz="577850">
            <a:lnSpc>
              <a:spcPct val="90000"/>
            </a:lnSpc>
            <a:spcBef>
              <a:spcPct val="0"/>
            </a:spcBef>
            <a:spcAft>
              <a:spcPct val="15000"/>
            </a:spcAft>
            <a:buChar char="•"/>
          </a:pPr>
          <a:r>
            <a:rPr lang="en-US" sz="1300" kern="1200" dirty="0"/>
            <a:t>You must file taxes in the minor’s name and social security number and signed by you as “</a:t>
          </a:r>
          <a:r>
            <a:rPr lang="en-US" sz="1300" i="1" kern="1200" dirty="0"/>
            <a:t>Guardian for [name of minor], a minor</a:t>
          </a:r>
          <a:r>
            <a:rPr lang="en-US" sz="1300" kern="1200" dirty="0"/>
            <a:t>.”</a:t>
          </a:r>
        </a:p>
      </dsp:txBody>
      <dsp:txXfrm>
        <a:off x="0" y="2932357"/>
        <a:ext cx="9720262" cy="880425"/>
      </dsp:txXfrm>
    </dsp:sp>
    <dsp:sp modelId="{EF30EC49-4FE1-4297-90E1-E2C34A9187F2}">
      <dsp:nvSpPr>
        <dsp:cNvPr id="0" name=""/>
        <dsp:cNvSpPr/>
      </dsp:nvSpPr>
      <dsp:spPr>
        <a:xfrm>
          <a:off x="486013" y="274047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Pay Taxes</a:t>
          </a:r>
        </a:p>
      </dsp:txBody>
      <dsp:txXfrm>
        <a:off x="504747" y="2759211"/>
        <a:ext cx="6766715" cy="346292"/>
      </dsp:txXfrm>
    </dsp:sp>
    <dsp:sp modelId="{C03A4229-B511-497B-9BA5-1B6D84619A21}">
      <dsp:nvSpPr>
        <dsp:cNvPr id="0" name=""/>
        <dsp:cNvSpPr/>
      </dsp:nvSpPr>
      <dsp:spPr>
        <a:xfrm>
          <a:off x="0" y="4074862"/>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Ensure guardianship estate covers current and future needs (hiring accountants, financial advisors, other professionals)</a:t>
          </a:r>
        </a:p>
      </dsp:txBody>
      <dsp:txXfrm>
        <a:off x="0" y="4074862"/>
        <a:ext cx="9720262" cy="532350"/>
      </dsp:txXfrm>
    </dsp:sp>
    <dsp:sp modelId="{A357EFF3-F995-4762-AA49-1C2A1D36748F}">
      <dsp:nvSpPr>
        <dsp:cNvPr id="0" name=""/>
        <dsp:cNvSpPr/>
      </dsp:nvSpPr>
      <dsp:spPr>
        <a:xfrm>
          <a:off x="486013" y="3882982"/>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Financial Planning</a:t>
          </a:r>
        </a:p>
      </dsp:txBody>
      <dsp:txXfrm>
        <a:off x="504747" y="3901716"/>
        <a:ext cx="6766715"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522921"/>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522921"/>
        <a:ext cx="1197610" cy="454781"/>
      </dsp:txXfrm>
    </dsp:sp>
    <dsp:sp modelId="{CECA87C2-2207-4BD7-A69A-2012E237A4A4}">
      <dsp:nvSpPr>
        <dsp:cNvPr id="0" name=""/>
        <dsp:cNvSpPr/>
      </dsp:nvSpPr>
      <dsp:spPr>
        <a:xfrm>
          <a:off x="1199951" y="522921"/>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522921"/>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522921"/>
        <a:ext cx="3257500" cy="454781"/>
      </dsp:txXfrm>
    </dsp:sp>
    <dsp:sp modelId="{5B623D4D-0629-44A5-84B9-836C72C7DCA2}">
      <dsp:nvSpPr>
        <dsp:cNvPr id="0" name=""/>
        <dsp:cNvSpPr/>
      </dsp:nvSpPr>
      <dsp:spPr>
        <a:xfrm>
          <a:off x="2341" y="1146750"/>
          <a:ext cx="119761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Account Due</a:t>
          </a:r>
        </a:p>
      </dsp:txBody>
      <dsp:txXfrm>
        <a:off x="2341" y="1146750"/>
        <a:ext cx="1197610" cy="297000"/>
      </dsp:txXfrm>
    </dsp:sp>
    <dsp:sp modelId="{839FE4FC-44FF-40D0-89B4-A761B78EA817}">
      <dsp:nvSpPr>
        <dsp:cNvPr id="0" name=""/>
        <dsp:cNvSpPr/>
      </dsp:nvSpPr>
      <dsp:spPr>
        <a:xfrm>
          <a:off x="1199951" y="1142109"/>
          <a:ext cx="239522" cy="3062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1031702"/>
          <a:ext cx="3257500" cy="5270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1031702"/>
        <a:ext cx="3257500" cy="527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015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024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8796EA6-6F25-4F19-87BA-7ADCC16DAEFF}" type="datetimeFigureOut">
              <a:rPr lang="en-US" smtClean="0"/>
              <a:t>05/11/2018</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39C172E-A8B5-46F6-B05C-DFA3E2E0F207}" type="datetimeFigureOut">
              <a:rPr lang="en-US" smtClean="0"/>
              <a:t>05/11/2018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dcourts.gov/family/forms/ccgn01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hr.maryland.gov/child-support-servic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mdcourts.gov/selfhelp/mcshc.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dcourts.gov/family/forms/ccgn011.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registers.maryland.gov/main/forms/RW1318.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dcourts.gov/family/forms/ccgn012.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registers.maryland.gov/main/forms/RW1320.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25.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benefits.va.gov/fiduciary"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mdcourts.gov/family/guardianship/videoseries/financialexploitatio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ourts.state.md.us/sites/default/files/court-forms/ccgn028.pdf"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registers.maryland.gov/main/forms/RW1320.pdf" TargetMode="External"/><Relationship Id="rId5" Type="http://schemas.openxmlformats.org/officeDocument/2006/relationships/hyperlink" Target="https://www.courts.state.md.us/sites/default/files/import/family/forms/ccgn012.pdf" TargetMode="External"/><Relationship Id="rId4" Type="http://schemas.openxmlformats.org/officeDocument/2006/relationships/hyperlink" Target="https://www.courts.state.md.us/sites/default/files/court-forms/ccgn029.pdf"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7" Type="http://schemas.openxmlformats.org/officeDocument/2006/relationships/hyperlink" Target="http://registers.maryland.gov/main/forms/RW1320.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courts.state.md.us/sites/default/files/import/family/forms/ccgn012.pdf" TargetMode="Externa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registers.maryland.gov/main/forms/RW1320.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1.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agreeing to serve as guardian of a minor.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200" dirty="0"/>
              <a:t>After appointment of a guardian, and throughout the guardianship, interested persons ask the court to resolve issues with the guardianship and are entitled to notification about certain guardianship events.</a:t>
            </a:r>
          </a:p>
          <a:p>
            <a:pPr defTabSz="931717">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66648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313695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r>
              <a:rPr lang="en-US" dirty="0"/>
              <a:t>The court may give you the power to any of the following:</a:t>
            </a:r>
          </a:p>
          <a:p>
            <a:pPr marL="174708" indent="-174708">
              <a:buFont typeface="Arial" panose="020B0604020202020204" pitchFamily="34" charset="0"/>
              <a:buChar char="•"/>
            </a:pPr>
            <a:r>
              <a:rPr lang="en-US" b="1" dirty="0"/>
              <a:t>Provide food, shelter, clothing, and care for minor</a:t>
            </a:r>
            <a:r>
              <a:rPr lang="en-US" dirty="0"/>
              <a:t> - This involves taking care of the minor’s food, clothing, social, recreational, and training or educational needs.</a:t>
            </a:r>
          </a:p>
          <a:p>
            <a:pPr marL="174708" indent="-174708">
              <a:buFont typeface="Arial" panose="020B0604020202020204" pitchFamily="34" charset="0"/>
              <a:buChar char="•"/>
            </a:pPr>
            <a:r>
              <a:rPr lang="en-US" b="1" dirty="0"/>
              <a:t>Caring for the minor’s personal items – </a:t>
            </a:r>
            <a:r>
              <a:rPr lang="en-US" dirty="0"/>
              <a:t>This involves taking reasonable care of the minor’s clothing, furniture, vehicles, and other personal items and taking steps to protect the minor’s property if needed.</a:t>
            </a:r>
          </a:p>
          <a:p>
            <a:pPr marL="174708" indent="-174708">
              <a:buFont typeface="Arial" panose="020B0604020202020204" pitchFamily="34" charset="0"/>
              <a:buChar char="•"/>
            </a:pPr>
            <a:r>
              <a:rPr lang="en-US" b="1" dirty="0"/>
              <a:t>Arrange for services and care </a:t>
            </a:r>
            <a:r>
              <a:rPr lang="en-US" dirty="0"/>
              <a:t>– This involves pursuing government or private services and resources that promote the well-being and safety of the minor. Some government benefits must be applied for and someone will need to apply for them on behalf of the minor.  If the minor has a guardian of the property or another person handling his or her financial affairs, contact that person about applying for those benefits.  </a:t>
            </a:r>
          </a:p>
          <a:p>
            <a:pPr marL="174708" indent="-174708">
              <a:buFont typeface="Arial" panose="020B0604020202020204" pitchFamily="34" charset="0"/>
              <a:buChar char="•"/>
            </a:pPr>
            <a:r>
              <a:rPr lang="en-US" b="1" dirty="0"/>
              <a:t>Request funds for the minor’s care from the guardian of the property </a:t>
            </a:r>
            <a:r>
              <a:rPr lang="en-US" dirty="0"/>
              <a:t>(if one is appointed) – This involves taking steps to compel a guardian of the property or representative payee to ask for the court’s approval to use funds from the guardianship estate to pay for expenses related to the minor’s care, comfort, and welfare. You will need to work with the guardian of the property or Representative Payee throughout the guardianship to meet and pay for the minor’s needs.</a:t>
            </a:r>
          </a:p>
          <a:p>
            <a:pPr marL="174708" indent="-174708">
              <a:buFont typeface="Arial" panose="020B0604020202020204" pitchFamily="34" charset="0"/>
              <a:buChar char="•"/>
            </a:pPr>
            <a:r>
              <a:rPr lang="en-US" b="1" dirty="0"/>
              <a:t>Give necessary consent or approval for medical or other professional care – </a:t>
            </a:r>
            <a:r>
              <a:rPr lang="en-US" dirty="0"/>
              <a:t>This involves coordinating and giving consent to allow the minor to receive medical or other professional care, treatment, counseling, or services.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36363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65373"/>
          </a:xfrm>
        </p:spPr>
        <p:txBody>
          <a:bodyPr/>
          <a:lstStyle/>
          <a:p>
            <a:r>
              <a:rPr lang="en-US" sz="1100" dirty="0"/>
              <a:t>There are</a:t>
            </a:r>
            <a:r>
              <a:rPr lang="en-US" sz="1100" baseline="0" dirty="0"/>
              <a:t> certain actions you cannot take without prior court approval.</a:t>
            </a:r>
          </a:p>
          <a:p>
            <a:endParaRPr lang="en-US" sz="1100" baseline="0" dirty="0"/>
          </a:p>
          <a:p>
            <a:r>
              <a:rPr lang="en-US" sz="1100" baseline="0" dirty="0"/>
              <a:t>If you need to perform any of these acts, a</a:t>
            </a:r>
            <a:r>
              <a:rPr lang="en-US" sz="1100" dirty="0"/>
              <a:t>sk the court for permission in writing.</a:t>
            </a:r>
          </a:p>
          <a:p>
            <a:endParaRPr lang="en-US" sz="1100" dirty="0"/>
          </a:p>
          <a:p>
            <a:r>
              <a:rPr lang="en-US" sz="1100" b="1" dirty="0"/>
              <a:t>Which form?</a:t>
            </a:r>
          </a:p>
          <a:p>
            <a:pPr marL="171450" indent="-171450">
              <a:buFont typeface="Arial" panose="020B0604020202020204" pitchFamily="34" charset="0"/>
              <a:buChar char="•"/>
            </a:pPr>
            <a:r>
              <a:rPr lang="en-US" sz="1100" dirty="0"/>
              <a:t>Motion for Appropriate Relief- Guardianship Proceeding (CC-GN-032): </a:t>
            </a:r>
            <a:r>
              <a:rPr lang="en-US" sz="1100" dirty="0">
                <a:hlinkClick r:id="rId3"/>
              </a:rPr>
              <a:t>https://www.courts.state.md.us/sites/default/files/import/family/forms/ccgn032.pdf</a:t>
            </a:r>
            <a:r>
              <a:rPr lang="en-US" sz="1100" dirty="0"/>
              <a:t> </a:t>
            </a:r>
            <a:endParaRPr lang="en-US" sz="1100" b="1"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416145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file an </a:t>
            </a:r>
            <a:r>
              <a:rPr lang="en-US" b="1" dirty="0"/>
              <a:t>Annual Report of Guardian of Minor each year</a:t>
            </a:r>
            <a:r>
              <a:rPr lang="en-US" dirty="0"/>
              <a:t> </a:t>
            </a:r>
            <a:r>
              <a:rPr lang="en-US" b="1" dirty="0"/>
              <a:t>within 60 days of the appointment date</a:t>
            </a:r>
            <a:r>
              <a:rPr lang="en-US" dirty="0"/>
              <a:t>.  For example, if you were appointed as guardian on March 1, 2017, your first annual report would be due not later than April 30, 2018. </a:t>
            </a:r>
            <a:br>
              <a:rPr lang="en-US" dirty="0"/>
            </a:br>
            <a:endParaRPr lang="en-US" dirty="0"/>
          </a:p>
          <a:p>
            <a:r>
              <a:rPr lang="en-US" dirty="0"/>
              <a:t>The court uses the report to monitor the minor’s residence and well-being and to make sure you are performing your guardianship duties.  If you do not file the Annual Report on time or fail to address problems with the report, you will be asked to explain why your report was not filed properly and explain why you should not be removed as guardian. </a:t>
            </a:r>
          </a:p>
          <a:p>
            <a:r>
              <a:rPr lang="en-US" dirty="0"/>
              <a:t> </a:t>
            </a:r>
          </a:p>
          <a:p>
            <a:r>
              <a:rPr lang="en-US" b="1" dirty="0"/>
              <a:t>Which form?</a:t>
            </a:r>
          </a:p>
          <a:p>
            <a:pPr marL="171450" indent="-171450">
              <a:buFont typeface="Arial" panose="020B0604020202020204" pitchFamily="34" charset="0"/>
              <a:buChar char="•"/>
            </a:pPr>
            <a:r>
              <a:rPr lang="en-US" dirty="0"/>
              <a:t>Annual Report of Guardian of Minor (Circuit Court Form CC-GN-013): </a:t>
            </a:r>
            <a:r>
              <a:rPr lang="en-US" u="sng" dirty="0">
                <a:hlinkClick r:id="rId3"/>
              </a:rPr>
              <a:t>http://www.mdcourts.gov/family/forms/ccgn013.pdf</a:t>
            </a:r>
            <a:endParaRPr lang="en-US" u="sng" dirty="0"/>
          </a:p>
          <a:p>
            <a:pPr marL="171450" indent="-171450">
              <a:buFont typeface="Arial" panose="020B0604020202020204" pitchFamily="34" charset="0"/>
              <a:buChar char="•"/>
            </a:pPr>
            <a:r>
              <a:rPr lang="en-US" dirty="0"/>
              <a:t>Annual Report of Guardian of the Person (Orphans’ Court Form RW1342): http://registers.maryland.gov/main/forms/RW1342.pdf</a:t>
            </a:r>
          </a:p>
          <a:p>
            <a:pPr marL="171450" indent="-171450">
              <a:buFont typeface="Arial" panose="020B0604020202020204" pitchFamily="34" charset="0"/>
              <a:buChar char="•"/>
            </a:pPr>
            <a:endParaRPr lang="en-US" dirty="0"/>
          </a:p>
          <a:p>
            <a:r>
              <a:rPr lang="en-US" dirty="0"/>
              <a:t>Complete the entire form.  Write “not applicable” in sections where you have no information to include.</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265339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are responsible for making decisions that affect the safety, health, and well-being of the minor.   Some decisions will be easy, but some may be more difficult.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257904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guardian of the person, you are responsible for making decisions that affect the safety, health, and well-being of the minor.   Some decisions will be easy, but some may be more difficult.  You</a:t>
            </a:r>
            <a:r>
              <a:rPr lang="en-US" baseline="0" dirty="0"/>
              <a:t> must engage in a specific thought process for every decision made.</a:t>
            </a:r>
            <a:endParaRPr lang="en-US" sz="1100" dirty="0"/>
          </a:p>
          <a:p>
            <a:endParaRPr lang="en-US" dirty="0"/>
          </a:p>
          <a:p>
            <a:r>
              <a:rPr lang="en-US" dirty="0"/>
              <a:t>Using the best interest of the child standard</a:t>
            </a:r>
            <a:r>
              <a:rPr lang="en-US" baseline="0" dirty="0"/>
              <a:t> </a:t>
            </a:r>
            <a:r>
              <a:rPr lang="en-US" dirty="0"/>
              <a:t>means weighing the benefits against the burdens an act or decision will have on the minor.  You should consider all possibilities and choose the option that has the most benefit and would result in the least harm for the minor. </a:t>
            </a:r>
          </a:p>
          <a:p>
            <a:endParaRPr lang="en-US" dirty="0"/>
          </a:p>
          <a:p>
            <a:pPr defTabSz="931717">
              <a:defRPr/>
            </a:pPr>
            <a:r>
              <a:rPr lang="en-US" dirty="0"/>
              <a:t>Also consider how decisions about your life will affect the minor.  For example, if you move to another school district, consider the disruption that move will have on the minor’s personal, social, academic life and take steps to ease the transition.</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20173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give informed consent for the minor to receive care, treatment, or services.  This means that you need to know and understand the purpose, risks, benefits, and alternatives to any treatment or service you are considering for the minor. Your consent must also be given freely and without coercion or undue influence from others.  </a:t>
            </a:r>
          </a:p>
          <a:p>
            <a:endParaRPr lang="en-US" dirty="0"/>
          </a:p>
          <a:p>
            <a:r>
              <a:rPr lang="en-US" b="1" dirty="0"/>
              <a:t>TIP: </a:t>
            </a:r>
            <a:r>
              <a:rPr lang="en-US" dirty="0"/>
              <a:t>While it is good to get input from others, be careful about what information about the minor and about his or her condition you share with others.</a:t>
            </a:r>
          </a:p>
          <a:p>
            <a:r>
              <a:rPr lang="en-US" dirty="0"/>
              <a:t> </a:t>
            </a:r>
          </a:p>
          <a:p>
            <a:r>
              <a:rPr lang="en-US" dirty="0"/>
              <a:t>Be sure to consult with the minor’s guardian of the property or Representative Payee (if any) to cover any expenses related to the care of the minor.  Remember that the court must approve all expenses before they are paid out of the guardianship estate.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 minor has a surviving parent who pays child support for the minor, you may be entitled to those payments as the minor’s guardian.  To collect these payments, contact the Maryland Child Support Administration (</a:t>
            </a:r>
            <a:r>
              <a:rPr lang="en-US" u="sng" dirty="0">
                <a:hlinkClick r:id="rId3"/>
              </a:rPr>
              <a:t>http://dhr.maryland.gov/child-support-services/</a:t>
            </a:r>
            <a:r>
              <a:rPr lang="en-US" dirty="0"/>
              <a:t>), an attorney, or the Maryland Courts Self-Help Centers (410-260-1392 or </a:t>
            </a:r>
            <a:r>
              <a:rPr lang="en-US" u="sng" dirty="0">
                <a:hlinkClick r:id="rId4"/>
              </a:rPr>
              <a:t>www.mdcourts.gov/selfhelp</a:t>
            </a:r>
            <a:r>
              <a:rPr lang="en-US" dirty="0"/>
              <a:t>) to learn about your options. </a:t>
            </a:r>
          </a:p>
          <a:p>
            <a:endParaRPr lang="en-US" dirty="0"/>
          </a:p>
          <a:p>
            <a:endParaRPr lang="en-US" dirty="0"/>
          </a:p>
          <a:p>
            <a:endParaRPr lang="en-US"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277985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751386"/>
          </a:xfrm>
        </p:spPr>
        <p:txBody>
          <a:bodyPr/>
          <a:lstStyle/>
          <a:p>
            <a:r>
              <a:rPr lang="en-US" b="1" dirty="0"/>
              <a:t>Medical Insurance – </a:t>
            </a:r>
            <a:r>
              <a:rPr lang="en-US" dirty="0"/>
              <a:t>If you plan to cover the minor under your health insurance plan, notify your employer or the carrier about adding the minor as a dependent.  </a:t>
            </a:r>
          </a:p>
          <a:p>
            <a:r>
              <a:rPr lang="en-US" dirty="0"/>
              <a:t> </a:t>
            </a:r>
          </a:p>
          <a:p>
            <a:r>
              <a:rPr lang="en-US" dirty="0"/>
              <a:t>If the minor cannot get medical insurance through you or another source, he or she may eligible for coverage through the state.  A local </a:t>
            </a:r>
            <a:r>
              <a:rPr lang="en-US" b="1" dirty="0"/>
              <a:t>Department of Social Services (DSS)</a:t>
            </a:r>
            <a:r>
              <a:rPr lang="en-US" dirty="0"/>
              <a:t> can help you determine what benefits the minor is entitled to.  To find your local DSS office, call 1-800-322-6347 or visit: </a:t>
            </a:r>
            <a:r>
              <a:rPr lang="en-US" u="sng" dirty="0">
                <a:hlinkClick r:id="rId3"/>
              </a:rPr>
              <a:t>http://dhr.maryland.gov/local-offices/</a:t>
            </a:r>
            <a:r>
              <a:rPr lang="en-US" dirty="0"/>
              <a:t>. </a:t>
            </a:r>
          </a:p>
          <a:p>
            <a:endParaRPr lang="en-US" dirty="0"/>
          </a:p>
          <a:p>
            <a:r>
              <a:rPr lang="en-US" dirty="0"/>
              <a:t>You are not expected to be a medical expert but you are expected to be the minor’s advocate.  As guardian, it is your right to ask questions, get second opinions, and to have information explained to you in way that allows you to make informed decisions. Ask specific questions about the benefits and risks associated with the starting, stopping, or withholding of treatment.  Ask about alternatives to proposed treatments.  Seek the guidance of medical advocates or social workers who can help you make an informed decision.  </a:t>
            </a:r>
          </a:p>
          <a:p>
            <a:r>
              <a:rPr lang="en-US" dirty="0"/>
              <a:t> </a:t>
            </a:r>
          </a:p>
          <a:p>
            <a:pPr lvl="1"/>
            <a:r>
              <a:rPr lang="en-US" b="1" dirty="0"/>
              <a:t>TIP: </a:t>
            </a:r>
            <a:r>
              <a:rPr lang="en-US" dirty="0"/>
              <a:t>As an advocate for the minor, make sure that the experts are aware of and understand the minor’s history, current condition, and anything else that is important for them to know when recommending medical care.  If you do not have this information, put the expert in touch with someone who does.   </a:t>
            </a:r>
          </a:p>
          <a:p>
            <a:r>
              <a:rPr lang="en-US" dirty="0"/>
              <a:t> </a:t>
            </a:r>
          </a:p>
          <a:p>
            <a:r>
              <a:rPr lang="en-US" dirty="0"/>
              <a:t>Before making any medical decision for the minor, gather all the facts and information needed to make an intelligent decision about the minor’s care.  Make sure you understand all the benefits and risks associated with a particular treatment and that you are not being pressured by someone else to make a particular decision.</a:t>
            </a: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75438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189177"/>
          </a:xfrm>
        </p:spPr>
        <p:txBody>
          <a:bodyPr/>
          <a:lstStyle/>
          <a:p>
            <a:r>
              <a:rPr lang="en-US" dirty="0"/>
              <a:t>If the minor is already enrolled in a school, notify the school’s administrator about your appointment as the guardian.  Make sure the school always has your correct contact information.  </a:t>
            </a:r>
          </a:p>
          <a:p>
            <a:r>
              <a:rPr lang="en-US" dirty="0"/>
              <a:t> </a:t>
            </a:r>
          </a:p>
          <a:p>
            <a:r>
              <a:rPr lang="en-US" dirty="0"/>
              <a:t>Like a parent, you should keep track of the minor’s academic performance, meet with teachers, and provide other academic support.  If the minor had a guardian of property, you may be able to have costs for tutors, psychoeducational testing, extracurricular activities, or other educational expenses paid for or reimbursed out of the guardianship estate.  The guardian of the property must get approval from the court to use any guardianship funds.</a:t>
            </a:r>
          </a:p>
          <a:p>
            <a:r>
              <a:rPr lang="en-US" dirty="0"/>
              <a:t> </a:t>
            </a:r>
          </a:p>
          <a:p>
            <a:r>
              <a:rPr lang="en-US" dirty="0"/>
              <a:t>If the minor is not enrolled in school or needs to change school districts, notify the school of your appointments as guardian.</a:t>
            </a:r>
          </a:p>
          <a:p>
            <a:r>
              <a:rPr lang="en-US" dirty="0"/>
              <a:t> </a:t>
            </a:r>
          </a:p>
          <a:p>
            <a:r>
              <a:rPr lang="en-US" dirty="0"/>
              <a:t>Remember, you are to act in the best interest of the minor when making educational decisions. </a:t>
            </a:r>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190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it is your responsibility to learn about and take advantage of services and resources available through federal, state, county, and private agencies.</a:t>
            </a:r>
          </a:p>
          <a:p>
            <a:endParaRPr lang="en-US" dirty="0"/>
          </a:p>
          <a:p>
            <a:r>
              <a:rPr lang="en-US" b="1" dirty="0"/>
              <a:t>Program Eligibility </a:t>
            </a:r>
          </a:p>
          <a:p>
            <a:r>
              <a:rPr lang="en-US" dirty="0"/>
              <a:t>Some service programs provide services regardless of ability to pay, while other may be means-based or have other eligibility requirements. Some services may be payable through government programs the minor receives benefits from such as Medicare, the Social Security Administration, or U.S. Department of Veterans Affairs.  </a:t>
            </a:r>
          </a:p>
          <a:p>
            <a:r>
              <a:rPr lang="en-US" dirty="0"/>
              <a:t> </a:t>
            </a:r>
          </a:p>
          <a:p>
            <a:r>
              <a:rPr lang="en-US" dirty="0"/>
              <a:t>If the minor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minor is entitled to and access medical, cash, and other public assistance.  To find your local DSS office, call 1-800-322-6347 or visit: </a:t>
            </a:r>
            <a:r>
              <a:rPr lang="en-US" u="sng" dirty="0">
                <a:hlinkClick r:id="rId3"/>
              </a:rPr>
              <a:t>http://dhr.maryland.gov/local-offices/</a:t>
            </a:r>
            <a:r>
              <a:rPr lang="en-US" dirty="0"/>
              <a: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218672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Maryland Community Service Locator is an online resource director</a:t>
            </a:r>
            <a:r>
              <a:rPr lang="en-US" baseline="0" dirty="0"/>
              <a:t>y you can use to find services for the minor.</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314305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73892"/>
            <a:ext cx="5759449" cy="4405948"/>
          </a:xfrm>
        </p:spPr>
        <p:txBody>
          <a:bodyPr/>
          <a:lstStyle/>
          <a:p>
            <a:r>
              <a:rPr lang="en-US" dirty="0"/>
              <a:t>As guardian of the person, it is your responsibility to learn about and take advantage of services and resources available through federal, state, county, and private agencies.</a:t>
            </a:r>
          </a:p>
          <a:p>
            <a:endParaRPr lang="en-US" dirty="0"/>
          </a:p>
          <a:p>
            <a:r>
              <a:rPr lang="en-US" b="1" dirty="0"/>
              <a:t>Program Eligibility </a:t>
            </a:r>
          </a:p>
          <a:p>
            <a:r>
              <a:rPr lang="en-US" dirty="0"/>
              <a:t>Some service programs provide services regardless of ability to pay, while other may be means-based or have other eligibility requirements. Some services may be payable through government programs the minor receives benefits from such as Medicare, the Social Security Administration, or U.S. Department of Veterans Affairs.  </a:t>
            </a:r>
          </a:p>
          <a:p>
            <a:r>
              <a:rPr lang="en-US" dirty="0"/>
              <a:t> </a:t>
            </a:r>
          </a:p>
          <a:p>
            <a:r>
              <a:rPr lang="en-US" dirty="0"/>
              <a:t>If the minor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minor is entitled to and access medical, cash, and other public assistance.  To find your local DSS office, call 1-800-322-6347 or visit: </a:t>
            </a:r>
            <a:r>
              <a:rPr lang="en-US" u="sng" dirty="0">
                <a:hlinkClick r:id="rId3"/>
              </a:rPr>
              <a:t>http://dhr.maryland.gov/local-offices/</a:t>
            </a:r>
            <a:r>
              <a:rPr lang="en-US" dirty="0"/>
              <a: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13027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23</a:t>
            </a:fld>
            <a:endParaRPr lang="en-US" dirty="0"/>
          </a:p>
        </p:txBody>
      </p:sp>
    </p:spTree>
    <p:extLst>
      <p:ext uri="{BB962C8B-B14F-4D97-AF65-F5344CB8AC3E}">
        <p14:creationId xmlns:p14="http://schemas.microsoft.com/office/powerpoint/2010/main" val="63975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property, you are known as a </a:t>
            </a:r>
            <a:r>
              <a:rPr lang="en-US" b="1" dirty="0"/>
              <a:t>Fiduciary</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1125186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making decisions on behalf of the minor, you must “exercise the care and skill of a [person] of ordinary prudence dealing with his own property.” </a:t>
            </a:r>
            <a:r>
              <a:rPr lang="en-US" baseline="0" dirty="0"/>
              <a:t> </a:t>
            </a:r>
            <a:r>
              <a:rPr lang="en-US" dirty="0"/>
              <a:t>This means you should to spend the minor’s money wisely and protect his or her property as if it were your own.  If you do not meet this standard, you can be removed as guardian, sued, or have to repay the estate any money you lost or mismanaged.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Guardianship Order – </a:t>
            </a:r>
            <a:r>
              <a:rPr lang="en-US" dirty="0"/>
              <a:t>Read the order appointing you as guardian very carefully.  It is your responsibility to understand what you can and cannot do. The order is also proof to others that you have been appointed as guardian of the property and what authority you have. </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1697004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65374"/>
          </a:xfrm>
        </p:spPr>
        <p:txBody>
          <a:bodyPr/>
          <a:lstStyle/>
          <a:p>
            <a:r>
              <a:rPr lang="en-US" sz="1100" dirty="0"/>
              <a:t>As a fiduciary you have the responsibility to manage the guardianship estate.</a:t>
            </a:r>
            <a:r>
              <a:rPr lang="en-US" sz="1100" baseline="0" dirty="0"/>
              <a:t> If not authorized in the guardianship order, you must ask the court for approval to:</a:t>
            </a:r>
          </a:p>
          <a:p>
            <a:endParaRPr lang="en-US" sz="1100" dirty="0"/>
          </a:p>
          <a:p>
            <a:pPr marL="285750" lvl="0" indent="-285750">
              <a:buFont typeface="Arial" panose="020B0604020202020204" pitchFamily="34" charset="0"/>
              <a:buChar char="•"/>
            </a:pPr>
            <a:r>
              <a:rPr lang="en-US" sz="1100" b="1" dirty="0"/>
              <a:t>Cover Expenses</a:t>
            </a:r>
            <a:r>
              <a:rPr lang="en-US" sz="1100" dirty="0"/>
              <a:t> – Request court approval to pay or reimburse from the guardianship estate expenses for the minor’s clothing, education, health, and welfare.  The court may approve continuing expenses such as day care and before and after school care. </a:t>
            </a:r>
          </a:p>
          <a:p>
            <a:pPr marL="285750" lvl="0" indent="-285750">
              <a:buFont typeface="Arial" panose="020B0604020202020204" pitchFamily="34" charset="0"/>
              <a:buChar char="•"/>
            </a:pPr>
            <a:r>
              <a:rPr lang="en-US" sz="1100" b="1" dirty="0"/>
              <a:t>Collect Income</a:t>
            </a:r>
            <a:r>
              <a:rPr lang="en-US" sz="1100" dirty="0"/>
              <a:t> – Collect income including rents, inheritances, and Social Security or other government benefits payable to the minor</a:t>
            </a:r>
          </a:p>
          <a:p>
            <a:pPr marL="285750" lvl="0" indent="-285750">
              <a:buFont typeface="Arial" panose="020B0604020202020204" pitchFamily="34" charset="0"/>
              <a:buChar char="•"/>
            </a:pPr>
            <a:r>
              <a:rPr lang="en-US" sz="1100" b="1" dirty="0"/>
              <a:t>Manage Property</a:t>
            </a:r>
            <a:r>
              <a:rPr lang="en-US" sz="1100" dirty="0"/>
              <a:t> – Manage the minor’s rental properties, including entering in and enforcing the leases, making repairs and/or improvements, collecting income, and hiring agents.</a:t>
            </a:r>
          </a:p>
          <a:p>
            <a:pPr marL="285750" lvl="0" indent="-285750">
              <a:buFont typeface="Arial" panose="020B0604020202020204" pitchFamily="34" charset="0"/>
              <a:buChar char="•"/>
            </a:pPr>
            <a:r>
              <a:rPr lang="en-US" sz="1100" b="1" dirty="0"/>
              <a:t>Pay Taxes</a:t>
            </a:r>
            <a:r>
              <a:rPr lang="en-US" sz="1100" dirty="0"/>
              <a:t> – Prepare and file the minor’s state and federal tax returns before April 15</a:t>
            </a:r>
            <a:r>
              <a:rPr lang="en-US" sz="1100" baseline="30000" dirty="0"/>
              <a:t>th</a:t>
            </a:r>
            <a:r>
              <a:rPr lang="en-US" sz="1100" dirty="0"/>
              <a:t> of each year. You must file taxes under the minor’s social security number.</a:t>
            </a:r>
          </a:p>
          <a:p>
            <a:pPr marL="285750" lvl="0" indent="-285750">
              <a:buFont typeface="Arial" panose="020B0604020202020204" pitchFamily="34" charset="0"/>
              <a:buChar char="•"/>
            </a:pPr>
            <a:endParaRPr lang="en-US" sz="1100" dirty="0"/>
          </a:p>
          <a:p>
            <a:pPr marL="457200" lvl="1" indent="0">
              <a:buFont typeface="Arial" panose="020B0604020202020204" pitchFamily="34" charset="0"/>
              <a:buNone/>
            </a:pPr>
            <a:r>
              <a:rPr lang="en-US" sz="1100" b="1" dirty="0"/>
              <a:t>TIP:</a:t>
            </a:r>
            <a:r>
              <a:rPr lang="en-US" sz="1100" dirty="0"/>
              <a:t> You must file taxes in the minor’s name and Social Security number and signed by you as “</a:t>
            </a:r>
            <a:r>
              <a:rPr lang="en-US" sz="1100" i="1" dirty="0"/>
              <a:t>Guardian for [name of minor], a minor</a:t>
            </a:r>
            <a:r>
              <a:rPr lang="en-US" sz="1100" dirty="0"/>
              <a:t>.”</a:t>
            </a:r>
            <a:br>
              <a:rPr lang="en-US" sz="1100" b="1" dirty="0"/>
            </a:br>
            <a:br>
              <a:rPr lang="en-US" sz="1100" b="1" dirty="0"/>
            </a:br>
            <a:r>
              <a:rPr lang="en-US" sz="1100" b="1" dirty="0"/>
              <a:t>TIP</a:t>
            </a:r>
            <a:r>
              <a:rPr lang="en-US" sz="1100" dirty="0"/>
              <a:t>: If you need help preparing and filing the minor’s taxes, consider hiring an accountant.  With court approval, the accountant’s fee can be paid out of the guardianship estate.</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r>
              <a:rPr lang="en-US" sz="1100" b="1" dirty="0"/>
              <a:t>Financial Planning –</a:t>
            </a:r>
            <a:r>
              <a:rPr lang="en-US" sz="1100" dirty="0"/>
              <a:t> Make financial decisions to ensure the guardianship estate can cover the minor’s current and future needs.  This may include hiring accountants, financial advisors, or other professionals.</a:t>
            </a:r>
          </a:p>
          <a:p>
            <a:pPr lvl="0"/>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747279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36285" cy="4565374"/>
          </a:xfrm>
        </p:spPr>
        <p:txBody>
          <a:bodyPr/>
          <a:lstStyle/>
          <a:p>
            <a:r>
              <a:rPr lang="en-US" dirty="0"/>
              <a:t>There are</a:t>
            </a:r>
            <a:r>
              <a:rPr lang="en-US" baseline="0" dirty="0"/>
              <a:t> certain actions you cannot take without prior court approval.</a:t>
            </a:r>
          </a:p>
          <a:p>
            <a:endParaRPr lang="en-US" baseline="0" dirty="0"/>
          </a:p>
          <a:p>
            <a:r>
              <a:rPr lang="en-US" baseline="0" dirty="0"/>
              <a:t>If you need to perform any of these acts, a</a:t>
            </a:r>
            <a:r>
              <a:rPr lang="en-US" dirty="0"/>
              <a:t>sk the court for permission in writing.</a:t>
            </a:r>
          </a:p>
          <a:p>
            <a:endParaRPr lang="en-US" dirty="0"/>
          </a:p>
          <a:p>
            <a:endParaRPr lang="en-US" dirty="0"/>
          </a:p>
          <a:p>
            <a:r>
              <a:rPr lang="en-US" b="1" dirty="0"/>
              <a:t>Which form?</a:t>
            </a:r>
          </a:p>
          <a:p>
            <a:pPr marL="171450" indent="-171450">
              <a:buFont typeface="Arial" panose="020B0604020202020204" pitchFamily="34" charset="0"/>
              <a:buChar char="•"/>
            </a:pPr>
            <a:r>
              <a:rPr lang="en-US" dirty="0"/>
              <a:t>Motion for Appropriate Relief-Guardianship Proceeding (CC-GN-032): </a:t>
            </a:r>
            <a:r>
              <a:rPr lang="en-US" dirty="0">
                <a:hlinkClick r:id="rId3"/>
              </a:rPr>
              <a:t>https://www.courts.state.md.us/sites/default/files/import/family/forms/ccgn032.pdf</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167530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Initial Inventory is a listing of all assets and income in the guardianship estate at the time a guardian is appointed This inventory lets the court know what is in the guardianship estate and will be used to compare future reports.  You must file the inventory with the court within </a:t>
            </a:r>
            <a:r>
              <a:rPr lang="en-US" b="1" dirty="0"/>
              <a:t>60 days of appointment</a:t>
            </a:r>
            <a:r>
              <a:rPr lang="en-US" dirty="0"/>
              <a:t> as guardian of the property. </a:t>
            </a:r>
            <a:br>
              <a:rPr lang="en-US" dirty="0"/>
            </a:br>
            <a:br>
              <a:rPr lang="en-US" dirty="0"/>
            </a:br>
            <a:r>
              <a:rPr lang="en-US" dirty="0"/>
              <a:t>The inventory should include a description, including the fair market value, of the minor’s bank accounts, stocks, bonds, real estate, mortgages, and other valuable property.  </a:t>
            </a:r>
          </a:p>
          <a:p>
            <a:pPr defTabSz="931717">
              <a:defRPr/>
            </a:pPr>
            <a:endParaRPr lang="en-US" dirty="0"/>
          </a:p>
          <a:p>
            <a:pPr defTabSz="931717">
              <a:defRPr/>
            </a:pPr>
            <a:r>
              <a:rPr lang="en-US" b="1" dirty="0"/>
              <a:t>Which form?</a:t>
            </a:r>
          </a:p>
          <a:p>
            <a:pPr marL="171450" indent="-171450">
              <a:buFont typeface="Arial" panose="020B0604020202020204" pitchFamily="34" charset="0"/>
              <a:buChar char="•"/>
            </a:pPr>
            <a:r>
              <a:rPr lang="en-US" sz="1100" dirty="0"/>
              <a:t>Inventory (Circuit Court Form CC-GN-011): </a:t>
            </a:r>
            <a:r>
              <a:rPr lang="en-US" sz="1100" u="sng" dirty="0">
                <a:hlinkClick r:id="rId3"/>
              </a:rPr>
              <a:t>http://www.mdcourts.gov/family/forms/ccgn011.pdf</a:t>
            </a:r>
            <a:endParaRPr lang="en-US" sz="1100" u="sng" dirty="0"/>
          </a:p>
          <a:p>
            <a:pPr marL="171450" indent="-171450">
              <a:buFont typeface="Arial" panose="020B0604020202020204" pitchFamily="34" charset="0"/>
              <a:buChar char="•"/>
            </a:pPr>
            <a:r>
              <a:rPr lang="en-US" sz="1100" dirty="0"/>
              <a:t>Guardianship Inventory and Information Report (Orphans’ Court Form RW1318): </a:t>
            </a:r>
            <a:r>
              <a:rPr lang="en-US" sz="1100" u="sng" dirty="0">
                <a:hlinkClick r:id="rId4"/>
              </a:rPr>
              <a:t>http://registers.maryland.gov/main/forms/RW1318.pdf</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3457014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annual Fiduciary’s</a:t>
            </a:r>
            <a:r>
              <a:rPr lang="en-US" baseline="0" dirty="0"/>
              <a:t> Account </a:t>
            </a:r>
            <a:r>
              <a:rPr lang="en-US" dirty="0"/>
              <a:t>(Circuit Court)/Guardian’s Account (Orphan’s Court) is used by the court to monitor changes to the guardianship estate and to make sure you are managing things properly.  You must file the annual Fiduciary/Guardian’s Account </a:t>
            </a:r>
            <a:r>
              <a:rPr lang="en-US" b="1" dirty="0"/>
              <a:t>each year</a:t>
            </a:r>
            <a:r>
              <a:rPr lang="en-US" dirty="0"/>
              <a:t> </a:t>
            </a:r>
            <a:r>
              <a:rPr lang="en-US" b="1" dirty="0"/>
              <a:t>within 60 days of the appointment date</a:t>
            </a:r>
            <a:r>
              <a:rPr lang="en-US" dirty="0"/>
              <a:t>.  </a:t>
            </a:r>
          </a:p>
          <a:p>
            <a:pPr lvl="0"/>
            <a:endParaRPr lang="en-US" dirty="0"/>
          </a:p>
          <a:p>
            <a:pPr lvl="0"/>
            <a:r>
              <a:rPr lang="en-US" dirty="0"/>
              <a:t>For example, if you were appointed as guardian on March 1, 2017, your first annual fiduciary report would be due not later than April 30, 2018.  </a:t>
            </a:r>
            <a:br>
              <a:rPr lang="en-US" dirty="0"/>
            </a:br>
            <a:endParaRPr lang="en-US" dirty="0"/>
          </a:p>
          <a:p>
            <a:pPr lvl="0"/>
            <a:r>
              <a:rPr lang="en-US" b="1" dirty="0"/>
              <a:t>Which form?</a:t>
            </a:r>
            <a:endParaRPr lang="en-US" dirty="0"/>
          </a:p>
          <a:p>
            <a:pPr marL="171450" lvl="0" indent="-171450">
              <a:buFont typeface="Arial" panose="020B0604020202020204" pitchFamily="34" charset="0"/>
              <a:buChar char="•"/>
            </a:pPr>
            <a:r>
              <a:rPr lang="en-US" dirty="0"/>
              <a:t>Fiduciary’s Account (Circuit Court Form CC-GN-012):  </a:t>
            </a:r>
            <a:r>
              <a:rPr lang="en-US" u="sng" dirty="0">
                <a:hlinkClick r:id="rId3"/>
              </a:rPr>
              <a:t>http://www.mdcourts.gov/family/forms/ccgn012.pdf</a:t>
            </a:r>
            <a:endParaRPr lang="en-US" dirty="0"/>
          </a:p>
          <a:p>
            <a:pPr marL="171450" lvl="0" indent="-171450">
              <a:buFont typeface="Arial" panose="020B0604020202020204" pitchFamily="34" charset="0"/>
              <a:buChar char="•"/>
            </a:pPr>
            <a:r>
              <a:rPr lang="en-US" dirty="0"/>
              <a:t>Guardian’s Account (Orphans’ Court Form RW1320): </a:t>
            </a:r>
            <a:r>
              <a:rPr lang="en-US" u="sng" dirty="0">
                <a:hlinkClick r:id="rId4"/>
              </a:rPr>
              <a:t>http://registers.maryland.gov/main/forms/RW1320.pdf</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429231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 of the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3815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must attach documentation of all expenses/disbursements, the value of any assets or bank accounts, and all income received. </a:t>
            </a:r>
          </a:p>
          <a:p>
            <a:r>
              <a:rPr lang="en-US" sz="1200"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1160628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filing the annual Fiduciary’s/Guardian’s Account with the court, you must provide copies to all interested persons upon request. The judge will review your report and either enter an order accepting it or take other actions, which may include ordering you to appear in court to explain the contents of your report or to provide additional documentation such as proof of transactions.</a:t>
            </a:r>
          </a:p>
          <a:p>
            <a:r>
              <a:rPr lang="en-US" sz="1200" b="1" dirty="0"/>
              <a:t> </a:t>
            </a:r>
            <a:endParaRPr lang="en-US" sz="1200" dirty="0"/>
          </a:p>
          <a:p>
            <a:r>
              <a:rPr lang="en-US" sz="1200" dirty="0"/>
              <a:t>If you do not file the Initial Inventory or an annual Fiduciary’s/Guardian’s Account on time or fail to address problems with the report, the court will issue a </a:t>
            </a:r>
            <a:r>
              <a:rPr lang="en-US" sz="1200" b="1" dirty="0"/>
              <a:t>Show Cause Order</a:t>
            </a:r>
            <a:r>
              <a:rPr lang="en-US" sz="1200" dirty="0"/>
              <a:t> and schedule a hearing.  At that hearing you will be asked to explain why your report was not filed or not filed properly and explain why you should not be removed as guardian. </a:t>
            </a:r>
          </a:p>
          <a:p>
            <a:r>
              <a:rPr lang="en-US" sz="1200" dirty="0"/>
              <a:t> </a:t>
            </a:r>
          </a:p>
          <a:p>
            <a:r>
              <a:rPr lang="en-US" sz="1200" dirty="0"/>
              <a:t>Failure to keep proper documentation can result in personal liability. </a:t>
            </a:r>
            <a:endParaRPr lang="en-US" dirty="0"/>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2021437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43389"/>
          </a:xfrm>
        </p:spPr>
        <p:txBody>
          <a:bodyPr/>
          <a:lstStyle/>
          <a:p>
            <a:r>
              <a:rPr lang="en-US" sz="1050" dirty="0"/>
              <a:t>Depending on the size and value of the disabled person’s estate, you may be entitled to receive a commission or reimbursement for actual and necessary expenses incurred performing your duties as guardian.  Commissions and expenses are payable from the guardianship estate.  You may be paid an income commission, a corpus commission, or a commission on the sale of real estate.</a:t>
            </a:r>
          </a:p>
          <a:p>
            <a:r>
              <a:rPr lang="en-US" sz="1050" dirty="0"/>
              <a:t> </a:t>
            </a:r>
          </a:p>
          <a:p>
            <a:r>
              <a:rPr lang="en-US" sz="1050" b="1" dirty="0"/>
              <a:t>Income Commissions – </a:t>
            </a:r>
            <a:r>
              <a:rPr lang="en-US" sz="1050" i="1" dirty="0"/>
              <a:t>Md. Code Ann., Est. &amp; Trusts § 14.5-708(b) – </a:t>
            </a:r>
            <a:r>
              <a:rPr lang="en-US" sz="1050" dirty="0"/>
              <a:t>Calculated based on the amount of income that is added to the guardianship estate each year.  Income commissions are:</a:t>
            </a:r>
          </a:p>
          <a:p>
            <a:pPr lvl="1"/>
            <a:r>
              <a:rPr lang="en-US" sz="1050" dirty="0"/>
              <a:t>6% of all income from real estate, ground rents, and mortgages collected each year; and</a:t>
            </a:r>
          </a:p>
          <a:p>
            <a:pPr lvl="1"/>
            <a:r>
              <a:rPr lang="en-US" sz="1050" dirty="0"/>
              <a:t>6.5% on the first $10,000 of all other income collected each year;</a:t>
            </a:r>
          </a:p>
          <a:p>
            <a:pPr lvl="1"/>
            <a:r>
              <a:rPr lang="en-US" sz="1050" dirty="0"/>
              <a:t>5% on the next $10,000;</a:t>
            </a:r>
          </a:p>
          <a:p>
            <a:pPr lvl="1"/>
            <a:r>
              <a:rPr lang="en-US" sz="1050" dirty="0"/>
              <a:t>4% on the next $10,000; and</a:t>
            </a:r>
          </a:p>
          <a:p>
            <a:pPr lvl="1"/>
            <a:r>
              <a:rPr lang="en-US" sz="1050" dirty="0"/>
              <a:t>3% of any remainder.</a:t>
            </a:r>
          </a:p>
          <a:p>
            <a:r>
              <a:rPr lang="en-US" sz="1050" i="1" dirty="0"/>
              <a:t>	</a:t>
            </a:r>
            <a:endParaRPr lang="en-US" sz="1050" b="1" i="1" dirty="0"/>
          </a:p>
          <a:p>
            <a:r>
              <a:rPr lang="en-US" sz="1050" b="1" dirty="0"/>
              <a:t>Corpus Commissions – </a:t>
            </a:r>
            <a:r>
              <a:rPr lang="en-US" sz="1050" i="1" dirty="0"/>
              <a:t>Md. Code Ann., Est. &amp; Trusts § 14.5-708(c)</a:t>
            </a:r>
            <a:r>
              <a:rPr lang="en-US" sz="1050" dirty="0"/>
              <a:t> – Calculated based on the fair market value of the guardianship estate (the corpus) at the end of each year.  Corpus commissions are:</a:t>
            </a:r>
          </a:p>
          <a:p>
            <a:pPr lvl="1"/>
            <a:r>
              <a:rPr lang="en-US" sz="1050" dirty="0"/>
              <a:t>0.4% on the first $250,000</a:t>
            </a:r>
          </a:p>
          <a:p>
            <a:pPr lvl="1"/>
            <a:r>
              <a:rPr lang="en-US" sz="1050" dirty="0"/>
              <a:t>0.25% on the next $250,000</a:t>
            </a:r>
          </a:p>
          <a:p>
            <a:pPr lvl="1"/>
            <a:r>
              <a:rPr lang="en-US" sz="1050" dirty="0"/>
              <a:t>0.15% of n the next $500,000; and</a:t>
            </a:r>
          </a:p>
          <a:p>
            <a:pPr lvl="1"/>
            <a:r>
              <a:rPr lang="en-US" sz="1050" dirty="0"/>
              <a:t>0.1% on any excess</a:t>
            </a:r>
          </a:p>
          <a:p>
            <a:r>
              <a:rPr lang="en-US" sz="1050" i="1" dirty="0"/>
              <a:t> </a:t>
            </a:r>
            <a:r>
              <a:rPr lang="en-US" sz="1050" b="1" dirty="0"/>
              <a:t> </a:t>
            </a:r>
          </a:p>
          <a:p>
            <a:r>
              <a:rPr lang="en-US" sz="1050" b="1" dirty="0"/>
              <a:t>Commissions on the Sale of Real Property</a:t>
            </a:r>
            <a:br>
              <a:rPr lang="en-US" sz="1050" b="1" dirty="0"/>
            </a:br>
            <a:r>
              <a:rPr lang="en-US" sz="1050" dirty="0"/>
              <a:t>Calculated based on the proceeds to the sale of the disabled person’s property at a rate set by the court.</a:t>
            </a:r>
          </a:p>
          <a:p>
            <a:endParaRPr lang="en-US" sz="1050" dirty="0"/>
          </a:p>
          <a:p>
            <a:r>
              <a:rPr lang="en-US" sz="1050" b="1" dirty="0"/>
              <a:t>Which form?</a:t>
            </a:r>
          </a:p>
          <a:p>
            <a:pPr marL="171450" indent="-171450">
              <a:buFont typeface="Arial" panose="020B0604020202020204" pitchFamily="34" charset="0"/>
              <a:buChar char="•"/>
            </a:pPr>
            <a:r>
              <a:rPr lang="en-US" sz="1050" dirty="0"/>
              <a:t>Guardian of the Property Commission Worksheet (CC-GN-025): </a:t>
            </a:r>
            <a:r>
              <a:rPr lang="en-US" sz="1050" dirty="0">
                <a:hlinkClick r:id="rId3"/>
              </a:rPr>
              <a:t>https://www.courts.state.md.us/sites/default/files/import/family/forms/ccgn025.pdf</a:t>
            </a:r>
            <a:r>
              <a:rPr lang="en-US" sz="1050" dirty="0"/>
              <a:t> </a:t>
            </a:r>
            <a:endParaRPr lang="en-US" sz="1050" b="1" dirty="0"/>
          </a:p>
          <a:p>
            <a:pPr defTabSz="228600"/>
            <a:endParaRPr lang="en-US" sz="1000" dirty="0"/>
          </a:p>
        </p:txBody>
      </p:sp>
      <p:sp>
        <p:nvSpPr>
          <p:cNvPr id="4" name="Slide Number Placeholder 3"/>
          <p:cNvSpPr>
            <a:spLocks noGrp="1"/>
          </p:cNvSpPr>
          <p:nvPr>
            <p:ph type="sldNum" sz="quarter" idx="10"/>
          </p:nvPr>
        </p:nvSpPr>
        <p:spPr/>
        <p:txBody>
          <a:bodyPr/>
          <a:lstStyle/>
          <a:p>
            <a:fld id="{CF2FD335-6D8E-486A-8F5F-DFC7325903FF}" type="slidenum">
              <a:rPr lang="en-US" smtClean="0"/>
              <a:t>32</a:t>
            </a:fld>
            <a:endParaRPr lang="en-US" dirty="0"/>
          </a:p>
        </p:txBody>
      </p:sp>
    </p:spTree>
    <p:extLst>
      <p:ext uri="{BB962C8B-B14F-4D97-AF65-F5344CB8AC3E}">
        <p14:creationId xmlns:p14="http://schemas.microsoft.com/office/powerpoint/2010/main" val="2265022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8658"/>
          </a:xfrm>
        </p:spPr>
        <p:txBody>
          <a:bodyPr/>
          <a:lstStyle/>
          <a:p>
            <a:r>
              <a:rPr lang="en-US" sz="1100" kern="1200" dirty="0">
                <a:solidFill>
                  <a:schemeClr val="tx1"/>
                </a:solidFill>
                <a:effectLst/>
                <a:latin typeface="+mn-lt"/>
                <a:ea typeface="+mn-ea"/>
                <a:cs typeface="+mn-cs"/>
              </a:rPr>
              <a:t>If the minor receives government benefits, you will need to take steps to have those benefits deposited to a guardianship account.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If the minor receives Social Security benefits, you need to apply to be appointed as a </a:t>
            </a:r>
            <a:r>
              <a:rPr lang="en-US" sz="1100" b="1" kern="1200" dirty="0">
                <a:solidFill>
                  <a:schemeClr val="tx1"/>
                </a:solidFill>
                <a:effectLst/>
                <a:latin typeface="+mn-lt"/>
                <a:ea typeface="+mn-ea"/>
                <a:cs typeface="+mn-cs"/>
              </a:rPr>
              <a:t>Representative Payee </a:t>
            </a:r>
            <a:r>
              <a:rPr lang="en-US" sz="1100" kern="1200" dirty="0">
                <a:solidFill>
                  <a:schemeClr val="tx1"/>
                </a:solidFill>
                <a:effectLst/>
                <a:latin typeface="+mn-lt"/>
                <a:ea typeface="+mn-ea"/>
                <a:cs typeface="+mn-cs"/>
              </a:rPr>
              <a:t>with the Social Security Administration.  Once you are appointed, you will need to file paperwork to each year to certify that the minor is eligible to receive benefits.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Visit </a:t>
            </a:r>
            <a:r>
              <a:rPr lang="en-US" sz="1100" u="sng" kern="1200" dirty="0">
                <a:solidFill>
                  <a:schemeClr val="tx1"/>
                </a:solidFill>
                <a:effectLst/>
                <a:latin typeface="+mn-lt"/>
                <a:ea typeface="+mn-ea"/>
                <a:cs typeface="+mn-cs"/>
                <a:hlinkClick r:id="rId3"/>
              </a:rPr>
              <a:t>www.ssa.gov/payee</a:t>
            </a:r>
            <a:r>
              <a:rPr lang="en-US" sz="1100" kern="1200" dirty="0">
                <a:solidFill>
                  <a:schemeClr val="tx1"/>
                </a:solidFill>
                <a:effectLst/>
                <a:latin typeface="+mn-lt"/>
                <a:ea typeface="+mn-ea"/>
                <a:cs typeface="+mn-cs"/>
              </a:rPr>
              <a:t> or call 1-800-772-1213 for information about becoming a representative payee. A local Social Security Administration office can also help you.</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Some Social Security beneficiaries qualify for medical, food, transportation, and other public assistance through the state or county.  A local Department of Social Services, or DSS, office can help access those services for the minor.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To find your local DSS office, call 1-800-322-6347</a:t>
            </a:r>
            <a:r>
              <a:rPr lang="en-US" sz="1100" kern="1200" baseline="0" dirty="0">
                <a:solidFill>
                  <a:schemeClr val="tx1"/>
                </a:solidFill>
                <a:effectLst/>
                <a:latin typeface="+mn-lt"/>
                <a:ea typeface="+mn-ea"/>
                <a:cs typeface="+mn-cs"/>
              </a:rPr>
              <a:t> or visit </a:t>
            </a:r>
            <a:r>
              <a:rPr lang="en-US" sz="1100" kern="1200" dirty="0">
                <a:solidFill>
                  <a:schemeClr val="tx1"/>
                </a:solidFill>
                <a:effectLst/>
                <a:latin typeface="+mn-lt"/>
                <a:ea typeface="+mn-ea"/>
                <a:cs typeface="+mn-cs"/>
              </a:rPr>
              <a:t>http://dhr.maryland.gov/local-offices/. </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If the minor receives benefits from the Department of Veterans Affairs, you will need to apply to become a </a:t>
            </a:r>
            <a:r>
              <a:rPr lang="en-US" sz="1100" b="1" kern="1200" dirty="0">
                <a:solidFill>
                  <a:schemeClr val="tx1"/>
                </a:solidFill>
                <a:effectLst/>
                <a:latin typeface="+mn-lt"/>
                <a:ea typeface="+mn-ea"/>
                <a:cs typeface="+mn-cs"/>
              </a:rPr>
              <a:t>Fiduciary</a:t>
            </a:r>
            <a:r>
              <a:rPr lang="en-US" sz="1100" kern="1200" dirty="0">
                <a:solidFill>
                  <a:schemeClr val="tx1"/>
                </a:solidFill>
                <a:effectLst/>
                <a:latin typeface="+mn-lt"/>
                <a:ea typeface="+mn-ea"/>
                <a:cs typeface="+mn-cs"/>
              </a:rPr>
              <a:t> for the minor.  Visit </a:t>
            </a:r>
            <a:r>
              <a:rPr lang="en-US" sz="1100" u="sng" kern="1200" dirty="0">
                <a:solidFill>
                  <a:schemeClr val="tx1"/>
                </a:solidFill>
                <a:effectLst/>
                <a:latin typeface="+mn-lt"/>
                <a:ea typeface="+mn-ea"/>
                <a:cs typeface="+mn-cs"/>
                <a:hlinkClick r:id="rId4"/>
              </a:rPr>
              <a:t>www.benefits.va.gov/fiduciary</a:t>
            </a:r>
            <a:r>
              <a:rPr lang="en-US" sz="1100" kern="1200" dirty="0">
                <a:solidFill>
                  <a:schemeClr val="tx1"/>
                </a:solidFill>
                <a:effectLst/>
                <a:latin typeface="+mn-lt"/>
                <a:ea typeface="+mn-ea"/>
                <a:cs typeface="+mn-cs"/>
              </a:rPr>
              <a:t> or visit a local VA office for more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TIP:</a:t>
            </a:r>
            <a:r>
              <a:rPr lang="en-US" sz="1100" b="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Keep a copy of the guardianship order and any important information such as the minor’s Social Security or VA file number on hand when you apply to become a representative payee or fiduciary.  </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Keep good records and mark your calendar for recertification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If the minor does not currently receive government assistance benefits but may be eligible, you must apply for them on behalf of the minor. A local Department of Social Services can help.  </a:t>
            </a:r>
          </a:p>
          <a:p>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1049565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Victims of crime often suffer physical, psychological, and financial injuries from which it can be difficult to recover from.  As guardian, you are in a unique position to help identify when the person under your care is being harmed.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3328445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411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Physical abuse is the use of physical force that may result in bodily injury, physical pain, or impairment.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Hitting, beating, pushing, shoving, shaking, and slapping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Kicking, pinching, choking, pulling hair, and burning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Inappropriate use of drugs or physical restraints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Force-feeding, reckless driving, and physical punishment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complaint of mistreatment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Unexplained or poorly-explained injuries, such as fractures, sprains, dislocations, or bleeding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Bruises, bites, cuts, sores, burns, scars, or head trauma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change in behavior such as withdrawal, aggression, regression,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depression, substance abuse, attempts to escape, wariness of physical contact, or fear of certain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weight loss, tooth loss, or hair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victim and the people around him or her have different explanations for the cause of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victim seems afraid of or wants to avoid a particular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suspicious hospitalizations, or if there are delays between the on-set of an injury and seeking medical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pPr marR="0" lvl="0" algn="l" defTabSz="914400" rtl="0" eaLnBrk="1" fontAlgn="auto" latinLnBrk="0" hangingPunct="1">
              <a:lnSpc>
                <a:spcPct val="100000"/>
              </a:lnSpc>
              <a:spcBef>
                <a:spcPts val="0"/>
              </a:spcBef>
              <a:spcAft>
                <a:spcPts val="0"/>
              </a:spcAft>
              <a:buClrTx/>
              <a:buSzTx/>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558359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abuse is nonconsensual sexual contact of any kind. It includes rape,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molestation,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any sexual conduct with a person who is unable to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victims of sexual abuse are women. But men may also be victims.  Children and people who have physical or cognitive disabilities are particularly vulnerable.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sexual abuse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 specific </a:t>
            </a:r>
            <a:r>
              <a:rPr lang="en-US" sz="1200" kern="1200" dirty="0">
                <a:solidFill>
                  <a:schemeClr val="tx1"/>
                </a:solidFill>
                <a:effectLst/>
                <a:latin typeface="+mn-lt"/>
                <a:ea typeface="+mn-ea"/>
                <a:cs typeface="+mn-cs"/>
              </a:rPr>
              <a:t>complaint</a:t>
            </a:r>
            <a:r>
              <a:rPr lang="en-US" sz="1200" kern="1200" baseline="0" dirty="0">
                <a:solidFill>
                  <a:schemeClr val="tx1"/>
                </a:solidFill>
                <a:effectLst/>
                <a:latin typeface="+mn-lt"/>
                <a:ea typeface="+mn-ea"/>
                <a:cs typeface="+mn-cs"/>
              </a:rPr>
              <a:t> by the victim</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Report</a:t>
            </a:r>
            <a:r>
              <a:rPr lang="en-US" sz="1200" kern="1200" baseline="0" dirty="0">
                <a:solidFill>
                  <a:schemeClr val="tx1"/>
                </a:solidFill>
                <a:effectLst/>
                <a:latin typeface="+mn-lt"/>
                <a:ea typeface="+mn-ea"/>
                <a:cs typeface="+mn-cs"/>
              </a:rPr>
              <a:t> of g</a:t>
            </a:r>
            <a:r>
              <a:rPr lang="en-US" sz="1200" kern="1200" dirty="0">
                <a:solidFill>
                  <a:schemeClr val="tx1"/>
                </a:solidFill>
                <a:effectLst/>
                <a:latin typeface="+mn-lt"/>
                <a:ea typeface="+mn-ea"/>
                <a:cs typeface="+mn-cs"/>
              </a:rPr>
              <a:t>enital or anal pain, irritation, or bleeding,</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ifficultly walking or sitting,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torn, stained, or bloody underclothing, and sexually transmitted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Behavior changes including inappropriate, unusual, or aggressive sexual behavior, bed wetting, and changes in sleep patterns (over- or under-sleeping and nightmares)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Victim </a:t>
            </a:r>
            <a:r>
              <a:rPr lang="en-US" sz="1200" kern="1200" dirty="0">
                <a:solidFill>
                  <a:schemeClr val="tx1"/>
                </a:solidFill>
                <a:effectLst/>
                <a:latin typeface="+mn-lt"/>
                <a:ea typeface="+mn-ea"/>
                <a:cs typeface="+mn-cs"/>
              </a:rPr>
              <a:t>suddenly</a:t>
            </a:r>
            <a:r>
              <a:rPr lang="en-US" sz="1200" kern="1200" baseline="0" dirty="0">
                <a:solidFill>
                  <a:schemeClr val="tx1"/>
                </a:solidFill>
                <a:effectLst/>
                <a:latin typeface="+mn-lt"/>
                <a:ea typeface="+mn-ea"/>
                <a:cs typeface="+mn-cs"/>
              </a:rPr>
              <a:t> afraid</a:t>
            </a:r>
            <a:r>
              <a:rPr lang="en-US" sz="1200" kern="1200" dirty="0">
                <a:solidFill>
                  <a:schemeClr val="tx1"/>
                </a:solidFill>
                <a:effectLst/>
                <a:latin typeface="+mn-lt"/>
                <a:ea typeface="+mn-ea"/>
                <a:cs typeface="+mn-cs"/>
              </a:rPr>
              <a:t> of the dark, avoids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undressing, or wears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extra layers of clothing</a:t>
            </a:r>
          </a:p>
          <a:p>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2489823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Emotional abuse is the infliction of pain, anguish, or distress. Sometimes, it’s called psychological abuse.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Someone may cause emotional abuse by using verbal assaults, insults, or threats. Emotional abuse also includes: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Intimidation, humiliation, and harassment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Isolating a person from his or her family, friends, or regular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emotional abuse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specific disclosure by the victim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weight loss or gain,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epression, confusion, agitation, and withdrawal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Unexplained rashes, hives, facial tics,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stomach aches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Nervous habits such as biting, rocking, or head-banging, or bedwetting and thumb sucking</a:t>
            </a:r>
          </a:p>
          <a:p>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4250905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Perpetrators of abuse could be anyone.  Most victims of abuse are harmed by someone they know including family members, acquaintances, dating partners, or caregivers.</a:t>
            </a:r>
          </a:p>
          <a:p>
            <a:endParaRPr lang="en-US" sz="1200" kern="1200" dirty="0">
              <a:solidFill>
                <a:schemeClr val="tx1"/>
              </a:solidFill>
              <a:effectLst/>
              <a:latin typeface="+mn-lt"/>
              <a:ea typeface="+mn-ea"/>
              <a:cs typeface="+mn-cs"/>
            </a:endParaRPr>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252265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39109"/>
          </a:xfrm>
        </p:spPr>
        <p:txBody>
          <a:bodyPr/>
          <a:lstStyle/>
          <a:p>
            <a:r>
              <a:rPr lang="en-US" sz="1200" kern="1200" dirty="0">
                <a:solidFill>
                  <a:schemeClr val="tx1"/>
                </a:solidFill>
                <a:effectLst/>
                <a:latin typeface="+mn-lt"/>
                <a:ea typeface="+mn-ea"/>
                <a:cs typeface="+mn-cs"/>
              </a:rPr>
              <a:t>Neglect is a caregiver’s refusal or failure to provide for a person’s basic needs. Basic needs include food, water, clothing, shelter,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personal hygiene, medication, comfort, or personal safety.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Passive neglect </a:t>
            </a:r>
            <a:r>
              <a:rPr lang="en-US" sz="1200" kern="1200" dirty="0">
                <a:solidFill>
                  <a:schemeClr val="tx1"/>
                </a:solidFill>
                <a:effectLst/>
                <a:latin typeface="+mn-lt"/>
                <a:ea typeface="+mn-ea"/>
                <a:cs typeface="+mn-cs"/>
              </a:rPr>
              <a:t>occurs when a caregiver is unable to fulfill his or her obligations to another person because of illness, disability, stress, or lack of resources. </a:t>
            </a:r>
          </a:p>
          <a:p>
            <a:endParaRPr lang="en-US" dirty="0"/>
          </a:p>
          <a:p>
            <a:r>
              <a:rPr lang="en-US" sz="1200" b="1" kern="1200" dirty="0">
                <a:solidFill>
                  <a:schemeClr val="tx1"/>
                </a:solidFill>
                <a:effectLst/>
                <a:latin typeface="+mn-lt"/>
                <a:ea typeface="+mn-ea"/>
                <a:cs typeface="+mn-cs"/>
              </a:rPr>
              <a:t>Intentional neglect </a:t>
            </a:r>
            <a:r>
              <a:rPr lang="en-US" sz="1200" kern="1200" dirty="0">
                <a:solidFill>
                  <a:schemeClr val="tx1"/>
                </a:solidFill>
                <a:effectLst/>
                <a:latin typeface="+mn-lt"/>
                <a:ea typeface="+mn-ea"/>
                <a:cs typeface="+mn-cs"/>
              </a:rPr>
              <a:t>occurs when a caregiver is able to fulfill obligations, but refuses to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Neglectors may be family members, paid caregivers, or employees of care facilities.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neglect</a:t>
            </a:r>
            <a:r>
              <a:rPr lang="en-US" sz="1200"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oor hygiene, including lice, scabies, severe or untreated rashes or wounds, or bed sores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Malnutrition or dehydration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Hazardous or unsafe conditions such as exposed or improper wiring, no heat, or poor plumbing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Unsanitary conditions, dirt, fleas, bed bugs, lice, soiled bedding, and fecal or urine smell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Unsuitable or missing clothing or a lack of basic medical care or medications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Indications of exposure to the elements, such as excessive sunburn, insect bites, or cold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Behaviors that aren’t age-appropriate, such as bed wetting, wetting, or soiling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7845" indent="-177845">
              <a:buFont typeface="Arial" panose="020B0604020202020204" pitchFamily="34" charset="0"/>
              <a:buChar char="•"/>
            </a:pPr>
            <a:endParaRPr lang="en-US" dirty="0"/>
          </a:p>
          <a:p>
            <a:r>
              <a:rPr lang="en-US" b="1" dirty="0"/>
              <a:t>Guardian Video Series: Signs of Neglect</a:t>
            </a:r>
          </a:p>
          <a:p>
            <a:r>
              <a:rPr lang="en-US" dirty="0">
                <a:hlinkClick r:id="rId3"/>
              </a:rPr>
              <a:t>https://www.courts.state.md.us/family/guardianship/videoseries/signsofneglect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392037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869147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person is in immediate danger, call 911.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concerned someone is a victim of abuse, neglect, or exploitation but cannot verify the details: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under the age of 18, call the local Child Protective Services office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If the person is over the age of 18, call the local Adult Protective Services office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 job of police and protective services professionals to investigate allegations of abuse and neglect.  If you think someone is being harmed, do not attempt to “investigate” or question potential suspects or witnesses on your own.</a:t>
            </a:r>
          </a:p>
          <a:p>
            <a:endParaRPr lang="en-US" dirty="0"/>
          </a:p>
          <a:p>
            <a:endParaRPr lang="en-US" b="1" dirty="0"/>
          </a:p>
          <a:p>
            <a:r>
              <a:rPr lang="en-US" b="1" dirty="0"/>
              <a:t>Guardian Video Series: Responding to Abuse or Neglect</a:t>
            </a:r>
          </a:p>
          <a:p>
            <a:r>
              <a:rPr lang="en-US" dirty="0">
                <a:hlinkClick r:id="rId3"/>
              </a:rPr>
              <a:t>https://www.courts.state.md.us/family/guardianship/videoseries/respondingtoabuseandneglect</a:t>
            </a:r>
            <a:r>
              <a:rPr lang="en-US" dirty="0"/>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1255530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1606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p>
          <a:p>
            <a:endParaRPr lang="en-US" sz="8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600" dirty="0"/>
          </a:p>
          <a:p>
            <a:endParaRPr lang="en-US" sz="6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105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41</a:t>
            </a:fld>
            <a:endParaRPr lang="en-US" dirty="0"/>
          </a:p>
        </p:txBody>
      </p:sp>
    </p:spTree>
    <p:extLst>
      <p:ext uri="{BB962C8B-B14F-4D97-AF65-F5344CB8AC3E}">
        <p14:creationId xmlns:p14="http://schemas.microsoft.com/office/powerpoint/2010/main" val="3787660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431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Financial exploitation is the theft or misuse of another person’s money, property, or belongings for personal benefit. Money or property may be taken through deception, harassment, or threats. Anyone can be a victim of financial exploitation, but vulnerable people, such as people under guardianship, are at a higher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Guardians of the property must get a keen understanding of the types and signs of financial exploitation. You may be able to identify, stop, and prevent financial exploitation of a person under guardianship. Be aware. People may try to take advantage of you as a guardian of the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Common types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Theft</a:t>
            </a:r>
            <a:r>
              <a:rPr lang="en-US" kern="1200" dirty="0">
                <a:solidFill>
                  <a:schemeClr val="tx1"/>
                </a:solidFill>
                <a:effectLst/>
              </a:rPr>
              <a:t> –</a:t>
            </a:r>
            <a:r>
              <a:rPr lang="en-US" kern="1200" baseline="0" dirty="0">
                <a:solidFill>
                  <a:schemeClr val="tx1"/>
                </a:solidFill>
                <a:effectLst/>
              </a:rPr>
              <a:t> </a:t>
            </a:r>
            <a:r>
              <a:rPr lang="en-US" dirty="0"/>
              <a:t>T</a:t>
            </a:r>
            <a:r>
              <a:rPr lang="en-US" kern="1200" baseline="0" dirty="0">
                <a:solidFill>
                  <a:schemeClr val="tx1"/>
                </a:solidFill>
                <a:effectLst/>
              </a:rPr>
              <a:t>he</a:t>
            </a:r>
            <a:r>
              <a:rPr lang="en-US" kern="1200" dirty="0">
                <a:solidFill>
                  <a:schemeClr val="tx1"/>
                </a:solidFill>
                <a:effectLst/>
              </a:rPr>
              <a:t> taking of money or property without permission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Fraud</a:t>
            </a:r>
            <a:r>
              <a:rPr lang="en-US" kern="1200" baseline="0" dirty="0">
                <a:solidFill>
                  <a:schemeClr val="tx1"/>
                </a:solidFill>
                <a:effectLst/>
              </a:rPr>
              <a:t> – </a:t>
            </a:r>
            <a:r>
              <a:rPr lang="en-US" dirty="0"/>
              <a:t>A</a:t>
            </a:r>
            <a:r>
              <a:rPr lang="en-US" kern="1200" dirty="0">
                <a:solidFill>
                  <a:schemeClr val="tx1"/>
                </a:solidFill>
                <a:effectLst/>
              </a:rPr>
              <a:t>cts of deception or misrepresentation for personal gain.  Examples of financial fraud include falsification of documents, forgeries, unauthorized check writing, investment fraud, mortgage fraud, and insurance fraud.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Identity theft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illegal access to and use of a person’s personal or financial information, such as a name, Social Security Number, date of birth, credit card or bank account numbers.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Marketing or lottery scams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use of false promises of cash, services, or goods in exchange for fees, donations, or personal information.  Scammers target victims by phone, email, mail, television or print ads, or in-person.</a:t>
            </a:r>
            <a:endParaRPr lang="en-US" dirty="0"/>
          </a:p>
          <a:p>
            <a:endParaRPr lang="en-US" b="1" dirty="0"/>
          </a:p>
          <a:p>
            <a:r>
              <a:rPr lang="en-US" b="1" dirty="0"/>
              <a:t>Guardian Video Series: Financial Exploitation</a:t>
            </a:r>
          </a:p>
          <a:p>
            <a:r>
              <a:rPr lang="en-US" dirty="0">
                <a:hlinkClick r:id="rId3"/>
              </a:rPr>
              <a:t>https://mdcourts.gov/family/guardianship/videoseries/financialexploitation</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580027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financial exploitation</a:t>
            </a:r>
            <a:r>
              <a:rPr lang="en-US" sz="1200" kern="1200" baseline="0" dirty="0">
                <a:solidFill>
                  <a:schemeClr val="tx1"/>
                </a:solidFill>
                <a:effectLst/>
                <a:latin typeface="+mn-lt"/>
                <a:ea typeface="+mn-ea"/>
                <a:cs typeface="+mn-cs"/>
              </a:rPr>
              <a:t>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Missing money or property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large “gifts” to caregivers, someone with access to the victim, or new “friends”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or unexplained changes in the guardianship estate</a:t>
            </a:r>
            <a:r>
              <a:rPr lang="en-US" sz="1200" kern="1200" baseline="0" dirty="0">
                <a:solidFill>
                  <a:schemeClr val="tx1"/>
                </a:solidFill>
                <a:effectLst/>
                <a:latin typeface="+mn-lt"/>
                <a:ea typeface="+mn-ea"/>
                <a:cs typeface="+mn-cs"/>
              </a:rPr>
              <a:t>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Unauthorized withdrawals or transactions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New names added to credit card or bank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Changes – or attempts to change –wills, life insurance policies, or retirement accounts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Services or goods are paid for, but they do not appear to be rendered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Paid-for goods are new, but inappropriate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Utilities that are supposed to be paid for are cut off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Missing mail or text alerts about existing guardianship or emails or alerts about new accounts opened in the name of person under guardianship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guardian of the property, you may be targeted by financial exploiters.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Watch</a:t>
            </a:r>
            <a:r>
              <a:rPr lang="en-US" sz="1200" kern="1200" baseline="0" dirty="0">
                <a:solidFill>
                  <a:schemeClr val="tx1"/>
                </a:solidFill>
                <a:effectLst/>
                <a:latin typeface="+mn-lt"/>
                <a:ea typeface="+mn-ea"/>
                <a:cs typeface="+mn-cs"/>
              </a:rPr>
              <a:t>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 who may pressure you to use your powers inappropriately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a:t>
            </a:r>
            <a:r>
              <a:rPr lang="en-US" sz="1200" kern="1200" baseline="0" dirty="0">
                <a:solidFill>
                  <a:schemeClr val="tx1"/>
                </a:solidFill>
                <a:effectLst/>
                <a:latin typeface="+mn-lt"/>
                <a:ea typeface="+mn-ea"/>
                <a:cs typeface="+mn-cs"/>
              </a:rPr>
              <a:t> asking you to </a:t>
            </a:r>
            <a:r>
              <a:rPr lang="en-US" sz="1200" kern="1200" dirty="0">
                <a:solidFill>
                  <a:schemeClr val="tx1"/>
                </a:solidFill>
                <a:effectLst/>
                <a:latin typeface="+mn-lt"/>
                <a:ea typeface="+mn-ea"/>
                <a:cs typeface="+mn-cs"/>
              </a:rPr>
              <a:t>spend money on unnecessary services or goods</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to give them access to or authority of guardianship assets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43</a:t>
            </a:fld>
            <a:endParaRPr lang="en-US" dirty="0"/>
          </a:p>
        </p:txBody>
      </p:sp>
    </p:spTree>
    <p:extLst>
      <p:ext uri="{BB962C8B-B14F-4D97-AF65-F5344CB8AC3E}">
        <p14:creationId xmlns:p14="http://schemas.microsoft.com/office/powerpoint/2010/main" val="1139230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t>
            </a:r>
            <a:r>
              <a:rPr lang="en-US" sz="1200" kern="1200" dirty="0">
                <a:solidFill>
                  <a:schemeClr val="tx1"/>
                </a:solidFill>
                <a:effectLst/>
                <a:latin typeface="+mn-lt"/>
                <a:ea typeface="+mn-ea"/>
                <a:cs typeface="+mn-cs"/>
              </a:rPr>
              <a:t>revent</a:t>
            </a:r>
            <a:r>
              <a:rPr lang="en-US" sz="1200" kern="1200" baseline="0" dirty="0">
                <a:solidFill>
                  <a:schemeClr val="tx1"/>
                </a:solidFill>
                <a:effectLst/>
                <a:latin typeface="+mn-lt"/>
                <a:ea typeface="+mn-ea"/>
                <a:cs typeface="+mn-cs"/>
              </a:rPr>
              <a:t> financial abuse: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Restrict others’ access to guardianship accounts or property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share the person under guardianship’s Social Security number, credit card information, account numbers, or passwords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Record anything going in or coming out of the guardianship estate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Record any actions you take as a guardian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records in a secure location to which only you have access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Frequently</a:t>
            </a:r>
            <a:r>
              <a:rPr lang="en-US" sz="1200" kern="1200" baseline="0" dirty="0">
                <a:solidFill>
                  <a:schemeClr val="tx1"/>
                </a:solidFill>
                <a:effectLst/>
                <a:latin typeface="+mn-lt"/>
                <a:ea typeface="+mn-ea"/>
                <a:cs typeface="+mn-cs"/>
              </a:rPr>
              <a:t> m</a:t>
            </a:r>
            <a:r>
              <a:rPr lang="en-US" sz="1200" kern="1200" dirty="0">
                <a:solidFill>
                  <a:schemeClr val="tx1"/>
                </a:solidFill>
                <a:effectLst/>
                <a:latin typeface="+mn-lt"/>
                <a:ea typeface="+mn-ea"/>
                <a:cs typeface="+mn-cs"/>
              </a:rPr>
              <a:t>onitor guardianship accounts and bills and keep your eye out for unusual or unauthorized transactions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TIPS: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Never write blank checks allowing someone else to fill in the amount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Secure valuable guardianship property (e.g., get a safe for jewelry or other personal property)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sign anything you do not understand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Watch out for people who try to influence how you manage the guardianship estate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an eye out for deals that seem “too good to be true”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an eye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people in personal or social circles who may try to influence, isolate, or harm a person under guardianship</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44</a:t>
            </a:fld>
            <a:endParaRPr lang="en-US" dirty="0"/>
          </a:p>
        </p:txBody>
      </p:sp>
    </p:spTree>
    <p:extLst>
      <p:ext uri="{BB962C8B-B14F-4D97-AF65-F5344CB8AC3E}">
        <p14:creationId xmlns:p14="http://schemas.microsoft.com/office/powerpoint/2010/main" val="1210742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45</a:t>
            </a:fld>
            <a:endParaRPr lang="en-US" dirty="0"/>
          </a:p>
        </p:txBody>
      </p:sp>
    </p:spTree>
    <p:extLst>
      <p:ext uri="{BB962C8B-B14F-4D97-AF65-F5344CB8AC3E}">
        <p14:creationId xmlns:p14="http://schemas.microsoft.com/office/powerpoint/2010/main" val="431810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46</a:t>
            </a:fld>
            <a:endParaRPr lang="en-US" dirty="0"/>
          </a:p>
        </p:txBody>
      </p:sp>
    </p:spTree>
    <p:extLst>
      <p:ext uri="{BB962C8B-B14F-4D97-AF65-F5344CB8AC3E}">
        <p14:creationId xmlns:p14="http://schemas.microsoft.com/office/powerpoint/2010/main" val="4239938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73892"/>
            <a:ext cx="5851525" cy="4929188"/>
          </a:xfrm>
        </p:spPr>
        <p:txBody>
          <a:bodyPr/>
          <a:lstStyle/>
          <a:p>
            <a:r>
              <a:rPr lang="en-US" sz="1000" dirty="0"/>
              <a:t>The guardianship can terminate (end) when the minor turns 18,</a:t>
            </a:r>
            <a:r>
              <a:rPr lang="en-US" sz="1000" baseline="0" dirty="0"/>
              <a:t> is emancipated because of marriage,</a:t>
            </a:r>
            <a:r>
              <a:rPr lang="en-US" sz="1000" dirty="0"/>
              <a:t> dies, or court</a:t>
            </a:r>
            <a:r>
              <a:rPr lang="en-US" sz="1000" baseline="0" dirty="0"/>
              <a:t> approval of a</a:t>
            </a:r>
            <a:r>
              <a:rPr lang="en-US" sz="1000" dirty="0"/>
              <a:t> petition</a:t>
            </a:r>
            <a:r>
              <a:rPr lang="en-US" sz="1000" baseline="0" dirty="0"/>
              <a:t> to terminate filed by a parent</a:t>
            </a:r>
            <a:r>
              <a:rPr lang="en-US" sz="1000" dirty="0"/>
              <a:t>.  It is your responsibility to notify the court when one of these events occurs. The guardianship may also end if the court approves a petition from the minor’s parents to terminate the guardianship.</a:t>
            </a:r>
          </a:p>
          <a:p>
            <a:r>
              <a:rPr lang="en-US" sz="1000" dirty="0"/>
              <a:t> </a:t>
            </a:r>
          </a:p>
          <a:p>
            <a:r>
              <a:rPr lang="en-US" sz="1000" dirty="0"/>
              <a:t>Within </a:t>
            </a:r>
            <a:r>
              <a:rPr lang="en-US" sz="1000" b="1" dirty="0"/>
              <a:t>45 days</a:t>
            </a:r>
            <a:r>
              <a:rPr lang="en-US" sz="1000" dirty="0"/>
              <a:t> of after the minor turns 18, dies, or is emancipated you must file a </a:t>
            </a:r>
            <a:r>
              <a:rPr lang="en-US" sz="1000" b="1" dirty="0"/>
              <a:t>Petition for Termination of Guardianship</a:t>
            </a:r>
            <a:r>
              <a:rPr lang="en-US" sz="1000" dirty="0"/>
              <a:t>.  The petition must include:</a:t>
            </a:r>
          </a:p>
          <a:p>
            <a:pPr marL="174697" indent="-174697">
              <a:buFont typeface="Arial" panose="020B0604020202020204" pitchFamily="34" charset="0"/>
              <a:buChar char="•"/>
            </a:pPr>
            <a:r>
              <a:rPr lang="en-US" sz="1000" dirty="0"/>
              <a:t>Your interest in the guardianship estate </a:t>
            </a:r>
          </a:p>
          <a:p>
            <a:pPr marL="174697" indent="-174697">
              <a:buFont typeface="Arial" panose="020B0604020202020204" pitchFamily="34" charset="0"/>
              <a:buChar char="•"/>
            </a:pPr>
            <a:r>
              <a:rPr lang="en-US" sz="1000" dirty="0"/>
              <a:t>The name and address of all interested persons entitled to notice</a:t>
            </a:r>
          </a:p>
          <a:p>
            <a:pPr marL="174697" indent="-174697">
              <a:buFont typeface="Arial" panose="020B0604020202020204" pitchFamily="34" charset="0"/>
              <a:buChar char="•"/>
            </a:pPr>
            <a:r>
              <a:rPr lang="en-US" sz="1000" dirty="0"/>
              <a:t>If the minor</a:t>
            </a:r>
            <a:r>
              <a:rPr lang="en-US" sz="1000" baseline="0" dirty="0"/>
              <a:t> turned 18, a copy of his or her birth certificate or other proof of age.</a:t>
            </a:r>
            <a:endParaRPr lang="en-US" sz="1000" dirty="0"/>
          </a:p>
          <a:p>
            <a:pPr marL="174697" indent="-174697">
              <a:buFont typeface="Arial" panose="020B0604020202020204" pitchFamily="34" charset="0"/>
              <a:buChar char="•"/>
            </a:pPr>
            <a:r>
              <a:rPr lang="en-US" sz="1000" dirty="0"/>
              <a:t>If the minor died, a copy of the death certificate.</a:t>
            </a:r>
          </a:p>
          <a:p>
            <a:pPr marL="174697" indent="-174697">
              <a:buFont typeface="Arial" panose="020B0604020202020204" pitchFamily="34" charset="0"/>
              <a:buChar char="•"/>
            </a:pPr>
            <a:r>
              <a:rPr lang="en-US" sz="1000" dirty="0"/>
              <a:t>If the minor became emancipated because of marriage, a copy of the marriage certificate.</a:t>
            </a:r>
          </a:p>
          <a:p>
            <a:pPr marL="174697" marR="0" lvl="0" indent="-1746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Attach a final Fiduciary's/Guardian’s Account covering the period not reported in the last account filed, or, if none, from the date you were appointed as guardian of the property. </a:t>
            </a:r>
          </a:p>
          <a:p>
            <a:endParaRPr lang="en-US" sz="1000" dirty="0"/>
          </a:p>
          <a:p>
            <a:r>
              <a:rPr lang="en-US" sz="1000" dirty="0"/>
              <a:t>After the court receives your petition, it may issue a </a:t>
            </a:r>
            <a:r>
              <a:rPr lang="en-US" sz="1000" b="1" dirty="0"/>
              <a:t>show cause order</a:t>
            </a:r>
            <a:r>
              <a:rPr lang="en-US" sz="1000" dirty="0"/>
              <a:t>.  You must mail a copy of the petition and the show cause order to all interested persons as the court directs.  The court will hold a hearing and decide whether to terminate the guardianship.</a:t>
            </a:r>
          </a:p>
          <a:p>
            <a:r>
              <a:rPr lang="en-US" sz="1000" dirty="0"/>
              <a:t> </a:t>
            </a:r>
          </a:p>
          <a:p>
            <a:r>
              <a:rPr lang="en-US" sz="1000" dirty="0"/>
              <a:t>If the minor has a disability and still needs a guardian of the person after age 18, a petition for guardianship of an alleged disabled person should be filed in the Circuit Court in the county where the minor lives.</a:t>
            </a:r>
          </a:p>
          <a:p>
            <a:endParaRPr lang="en-US" sz="1000" dirty="0"/>
          </a:p>
          <a:p>
            <a:r>
              <a:rPr lang="en-US" sz="1000" b="1" dirty="0"/>
              <a:t>Which form?</a:t>
            </a:r>
          </a:p>
          <a:p>
            <a:pPr marL="171450" indent="-171450">
              <a:buFont typeface="Arial" panose="020B0604020202020204" pitchFamily="34" charset="0"/>
              <a:buChar char="•"/>
            </a:pPr>
            <a:r>
              <a:rPr lang="en-US" sz="1000" dirty="0"/>
              <a:t>Petition for Termination of Guardianship of the Person (CC-GN-028): </a:t>
            </a:r>
            <a:r>
              <a:rPr lang="en-US" sz="1000" dirty="0">
                <a:hlinkClick r:id="rId3"/>
              </a:rPr>
              <a:t>https://www.courts.state.md.us/sites/default/files/court-forms/ccgn028.pdf</a:t>
            </a:r>
            <a:r>
              <a:rPr lang="en-US" sz="1000" dirty="0"/>
              <a:t> </a:t>
            </a:r>
          </a:p>
          <a:p>
            <a:pPr marL="171450" indent="-171450">
              <a:buFont typeface="Arial" panose="020B0604020202020204" pitchFamily="34" charset="0"/>
              <a:buChar char="•"/>
            </a:pPr>
            <a:r>
              <a:rPr lang="en-US" sz="1000" dirty="0"/>
              <a:t>Petition for Termination of Guardianship of the Property (CC-GN-029): </a:t>
            </a:r>
            <a:r>
              <a:rPr lang="en-US" sz="1000" dirty="0">
                <a:hlinkClick r:id="rId4"/>
              </a:rPr>
              <a:t>https://www.courts.state.md.us/sites/default/files/court-forms/ccgn029.pdf</a:t>
            </a:r>
            <a:r>
              <a:rPr lang="en-US" sz="1000" dirty="0"/>
              <a:t> </a:t>
            </a:r>
          </a:p>
          <a:p>
            <a:pPr marL="171450" indent="-171450">
              <a:buFont typeface="Arial" panose="020B0604020202020204" pitchFamily="34" charset="0"/>
              <a:buChar char="•"/>
            </a:pPr>
            <a:r>
              <a:rPr lang="en-US" sz="1000" dirty="0"/>
              <a:t>Fiduciary's Account (CC-GN-012): </a:t>
            </a:r>
            <a:r>
              <a:rPr lang="en-US" sz="1000" dirty="0">
                <a:hlinkClick r:id="rId5"/>
              </a:rPr>
              <a:t>https://www.courts.state.md.us/sites/default/files/import/family/forms/ccgn012.pdf</a:t>
            </a:r>
            <a:r>
              <a:rPr lang="en-US" sz="1000" dirty="0"/>
              <a:t> </a:t>
            </a:r>
          </a:p>
          <a:p>
            <a:pPr marL="171450" indent="-171450">
              <a:buFont typeface="Arial" panose="020B0604020202020204" pitchFamily="34" charset="0"/>
              <a:buChar char="•"/>
            </a:pPr>
            <a:r>
              <a:rPr lang="en-US" sz="1000" dirty="0"/>
              <a:t>Guardian’s Account (Orphans’ Court Form RW1320): </a:t>
            </a:r>
            <a:r>
              <a:rPr lang="en-US" sz="1000" u="sng" dirty="0">
                <a:hlinkClick r:id="rId6"/>
              </a:rPr>
              <a:t>http://registers.maryland.gov/main/forms/RW1320.pdf</a:t>
            </a:r>
            <a:endParaRPr lang="en-US" sz="1000" dirty="0"/>
          </a:p>
          <a:p>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47</a:t>
            </a:fld>
            <a:endParaRPr lang="en-US" dirty="0"/>
          </a:p>
        </p:txBody>
      </p:sp>
    </p:spTree>
    <p:extLst>
      <p:ext uri="{BB962C8B-B14F-4D97-AF65-F5344CB8AC3E}">
        <p14:creationId xmlns:p14="http://schemas.microsoft.com/office/powerpoint/2010/main" val="2603601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36285" cy="4879833"/>
          </a:xfrm>
        </p:spPr>
        <p:txBody>
          <a:bodyPr/>
          <a:lstStyle/>
          <a:p>
            <a:r>
              <a:rPr lang="en-US" sz="1050" dirty="0"/>
              <a:t>The court understands that circumstances change and you may no longer be able to serve as guardian of the property. If you are no longer able to fulfill your responsibilities you can resign as guardian.  To resign, you must:</a:t>
            </a:r>
          </a:p>
          <a:p>
            <a:pPr marL="174697" indent="-174697">
              <a:buFont typeface="Arial" panose="020B0604020202020204" pitchFamily="34" charset="0"/>
              <a:buChar char="•"/>
            </a:pPr>
            <a:r>
              <a:rPr lang="en-US" sz="1050" dirty="0"/>
              <a:t>File a petition to resign with the court that includes your reasons for resigning; and</a:t>
            </a:r>
          </a:p>
          <a:p>
            <a:pPr marL="174697" indent="-174697">
              <a:buFont typeface="Arial" panose="020B0604020202020204" pitchFamily="34" charset="0"/>
              <a:buChar char="•"/>
            </a:pPr>
            <a:r>
              <a:rPr lang="en-US" sz="1050" dirty="0"/>
              <a:t>Include a </a:t>
            </a:r>
            <a:r>
              <a:rPr lang="en-US" sz="1050" baseline="0" dirty="0"/>
              <a:t>final Fiduciary's/Guardian’s Account </a:t>
            </a:r>
            <a:r>
              <a:rPr lang="en-US" sz="1050" kern="1200" dirty="0">
                <a:solidFill>
                  <a:schemeClr val="tx1"/>
                </a:solidFill>
                <a:effectLst/>
                <a:latin typeface="+mn-lt"/>
                <a:ea typeface="+mn-ea"/>
                <a:cs typeface="+mn-cs"/>
              </a:rPr>
              <a:t>covering the period not reported in the last account filed, or, if none, from the date you were appointed as guardian of the property</a:t>
            </a:r>
            <a:r>
              <a:rPr lang="en-US" sz="1050" baseline="0" dirty="0"/>
              <a:t>. </a:t>
            </a:r>
          </a:p>
          <a:p>
            <a:pPr marL="0" indent="0">
              <a:buFont typeface="Arial" panose="020B0604020202020204" pitchFamily="34" charset="0"/>
              <a:buNone/>
            </a:pPr>
            <a:endParaRPr lang="en-US" sz="1050" dirty="0"/>
          </a:p>
          <a:p>
            <a:pPr marL="0" indent="0">
              <a:buFont typeface="Arial" panose="020B0604020202020204" pitchFamily="34" charset="0"/>
              <a:buNone/>
            </a:pPr>
            <a:r>
              <a:rPr lang="en-US" sz="1050" dirty="0"/>
              <a:t>In your petition, you may request the appointment of a substituted or successor guardian.</a:t>
            </a:r>
          </a:p>
          <a:p>
            <a:pPr marL="0" indent="0">
              <a:buFont typeface="Arial" panose="020B0604020202020204" pitchFamily="34" charset="0"/>
              <a:buNone/>
            </a:pPr>
            <a:endParaRPr lang="en-US" sz="1050" dirty="0"/>
          </a:p>
          <a:p>
            <a:r>
              <a:rPr lang="en-US" sz="1050" dirty="0"/>
              <a:t>After the court receives your petition, it may issue a show cause order.  You must mail a copy of the petition and the show cause order to all interested persons as the court directs. </a:t>
            </a:r>
          </a:p>
          <a:p>
            <a:r>
              <a:rPr lang="en-US" sz="1050" dirty="0"/>
              <a:t> </a:t>
            </a:r>
          </a:p>
          <a:p>
            <a:r>
              <a:rPr lang="en-US" sz="1050" dirty="0"/>
              <a:t>You request for resignation is not automatic.  The court may hold a hearing.  Your appointment as guardian does not end until the court enters an order accepting your resignation. Until then, you must continue to fulfill your responsibilities as guardian.</a:t>
            </a:r>
          </a:p>
          <a:p>
            <a:endParaRPr lang="en-US" sz="1050" b="1" dirty="0"/>
          </a:p>
          <a:p>
            <a:r>
              <a:rPr lang="en-US" sz="1050" b="1" dirty="0"/>
              <a:t>Which form?</a:t>
            </a:r>
          </a:p>
          <a:p>
            <a:pPr marL="171450" indent="-171450">
              <a:buFont typeface="Arial" panose="020B0604020202020204" pitchFamily="34" charset="0"/>
              <a:buChar char="•"/>
            </a:pPr>
            <a:r>
              <a:rPr lang="en-US" sz="1050" dirty="0"/>
              <a:t>Petition for Resignation of Guardian of the Person and Appointment of Substituted or Successor Guardian (CC-GN-026): </a:t>
            </a:r>
            <a:r>
              <a:rPr lang="en-US" sz="1050" dirty="0">
                <a:hlinkClick r:id="rId3"/>
              </a:rPr>
              <a:t>https://www.courts.state.md.us/sites/default/files/court-forms/ccgn026.pdf</a:t>
            </a:r>
            <a:r>
              <a:rPr lang="en-US" sz="1050" dirty="0"/>
              <a:t> </a:t>
            </a:r>
          </a:p>
          <a:p>
            <a:pPr marL="171450" indent="-171450">
              <a:buFont typeface="Arial" panose="020B0604020202020204" pitchFamily="34" charset="0"/>
              <a:buChar char="•"/>
            </a:pPr>
            <a:r>
              <a:rPr lang="en-US" sz="1050" dirty="0"/>
              <a:t>Petition for Resignation of Guardian of the Property and Appointment of Substituted or Successor Guardian (CC-GN-027): </a:t>
            </a:r>
            <a:r>
              <a:rPr lang="en-US" sz="1050" dirty="0">
                <a:hlinkClick r:id="rId4"/>
              </a:rPr>
              <a:t>https://www.courts.state.md.us/sites/default/files/court-forms/ccgn027.pdf</a:t>
            </a:r>
            <a:r>
              <a:rPr lang="en-US" sz="1050" dirty="0"/>
              <a:t>  </a:t>
            </a:r>
          </a:p>
          <a:p>
            <a:pPr marL="171450" indent="-171450">
              <a:buFont typeface="Arial" panose="020B0604020202020204" pitchFamily="34" charset="0"/>
              <a:buChar char="•"/>
            </a:pPr>
            <a:r>
              <a:rPr lang="en-US" sz="1050" dirty="0"/>
              <a:t>Consent of Substituted of Successor Guardian (CC-GN-030) </a:t>
            </a:r>
            <a:r>
              <a:rPr lang="en-US" sz="1050" dirty="0">
                <a:hlinkClick r:id="rId5"/>
              </a:rPr>
              <a:t>https://www.courts.state.md.us/sites/default/files/import/family/forms/ccgn030.pdf</a:t>
            </a:r>
            <a:endParaRPr lang="en-US" sz="1050" dirty="0"/>
          </a:p>
          <a:p>
            <a:pPr marL="171450" indent="-171450">
              <a:buFont typeface="Arial" panose="020B0604020202020204" pitchFamily="34" charset="0"/>
              <a:buChar char="•"/>
            </a:pPr>
            <a:r>
              <a:rPr lang="en-US" sz="1050" dirty="0"/>
              <a:t>Fiduciary's Account (CC-GN-012): </a:t>
            </a:r>
            <a:r>
              <a:rPr lang="en-US" sz="1050" dirty="0">
                <a:hlinkClick r:id="rId6"/>
              </a:rPr>
              <a:t>https://www.courts.state.md.us/sites/default/files/import/family/forms/ccgn012.pdf</a:t>
            </a:r>
            <a:r>
              <a:rPr lang="en-US" sz="1050" dirty="0"/>
              <a:t> </a:t>
            </a:r>
          </a:p>
          <a:p>
            <a:pPr marL="171450" indent="-171450">
              <a:buFont typeface="Arial" panose="020B0604020202020204" pitchFamily="34" charset="0"/>
              <a:buChar char="•"/>
            </a:pPr>
            <a:r>
              <a:rPr lang="en-US" sz="1050" dirty="0"/>
              <a:t>Guardian’s Account (Orphans’ Court Form RW1320): </a:t>
            </a:r>
            <a:r>
              <a:rPr lang="en-US" sz="1050" u="sng" dirty="0">
                <a:hlinkClick r:id="rId7"/>
              </a:rPr>
              <a:t>http://registers.maryland.gov/main/forms/RW1320.pdf</a:t>
            </a:r>
            <a:endParaRPr lang="en-US" sz="1050" dirty="0"/>
          </a:p>
          <a:p>
            <a:pPr marL="171450" indent="-171450">
              <a:buFont typeface="Arial" panose="020B0604020202020204" pitchFamily="34" charset="0"/>
              <a:buChar char="•"/>
            </a:pPr>
            <a:endParaRPr lang="en-US" sz="1050" dirty="0"/>
          </a:p>
          <a:p>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48</a:t>
            </a:fld>
            <a:endParaRPr lang="en-US" dirty="0"/>
          </a:p>
        </p:txBody>
      </p:sp>
    </p:spTree>
    <p:extLst>
      <p:ext uri="{BB962C8B-B14F-4D97-AF65-F5344CB8AC3E}">
        <p14:creationId xmlns:p14="http://schemas.microsoft.com/office/powerpoint/2010/main" val="850106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73891"/>
            <a:ext cx="5759449" cy="4554362"/>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substituted or successor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court does remove</a:t>
            </a:r>
            <a:r>
              <a:rPr lang="en-US" baseline="0" dirty="0"/>
              <a:t> you, you must file a final Fiduciary's/Guardian’s Account </a:t>
            </a:r>
            <a:r>
              <a:rPr lang="en-US" kern="1200" dirty="0">
                <a:solidFill>
                  <a:schemeClr val="tx1"/>
                </a:solidFill>
                <a:effectLst/>
              </a:rPr>
              <a:t>covering the period not reported in the last account filed, or, if none, from the date you were appointed as guardian of the property. </a:t>
            </a:r>
            <a:r>
              <a:rPr lang="en-US" kern="1200" baseline="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appointment as guardian does not end until the court enters an order to remove you as guardian.  Until then, you must continue to fulfill your responsibilities as guardian.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marL="171450" indent="-171450">
              <a:buFont typeface="Arial" panose="020B0604020202020204" pitchFamily="34" charset="0"/>
              <a:buChar char="•"/>
            </a:pPr>
            <a:r>
              <a:rPr lang="en-US" dirty="0"/>
              <a:t>Guardian’s Account (Orphans’ Court Form RW1320): </a:t>
            </a:r>
            <a:r>
              <a:rPr lang="en-US" u="sng" dirty="0">
                <a:hlinkClick r:id="rId4"/>
              </a:rPr>
              <a:t>http://registers.maryland.gov/main/forms/RW1320.pdf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49</a:t>
            </a:fld>
            <a:endParaRPr lang="en-US" dirty="0"/>
          </a:p>
        </p:txBody>
      </p:sp>
    </p:spTree>
    <p:extLst>
      <p:ext uri="{BB962C8B-B14F-4D97-AF65-F5344CB8AC3E}">
        <p14:creationId xmlns:p14="http://schemas.microsoft.com/office/powerpoint/2010/main" val="244296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person under guardianship is sometimes called a “ward.”</a:t>
            </a:r>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2393796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You do have the duty to preserve, account for, and deliver all guardianship property to the substituted or successor guardian, personal representative of the estate, or the minor when he or she turns 18.</a:t>
            </a:r>
          </a:p>
          <a:p>
            <a:r>
              <a:rPr lang="en-US" dirty="0"/>
              <a:t> </a:t>
            </a:r>
          </a:p>
          <a:p>
            <a:r>
              <a:rPr lang="en-US" dirty="0"/>
              <a:t>The end of your appointment does not discharge you from liability for any wrongful acts during the appointment.</a:t>
            </a:r>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50</a:t>
            </a:fld>
            <a:endParaRPr lang="en-US" dirty="0"/>
          </a:p>
        </p:txBody>
      </p:sp>
    </p:spTree>
    <p:extLst>
      <p:ext uri="{BB962C8B-B14F-4D97-AF65-F5344CB8AC3E}">
        <p14:creationId xmlns:p14="http://schemas.microsoft.com/office/powerpoint/2010/main" val="2466782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51</a:t>
            </a:fld>
            <a:endParaRPr lang="en-US" dirty="0"/>
          </a:p>
        </p:txBody>
      </p:sp>
    </p:spTree>
    <p:extLst>
      <p:ext uri="{BB962C8B-B14F-4D97-AF65-F5344CB8AC3E}">
        <p14:creationId xmlns:p14="http://schemas.microsoft.com/office/powerpoint/2010/main" val="3535265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dirty="0"/>
              <a:t>Certificate of Completion - Guardian Orientation and Training (CC-GN-031): </a:t>
            </a:r>
            <a:r>
              <a:rPr lang="en-US" dirty="0">
                <a:hlinkClick r:id="rId3"/>
              </a:rPr>
              <a:t>https://www.courts.state.md.us/sites/default/files/import/family/forms/ccgn031.pdf</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52</a:t>
            </a:fld>
            <a:endParaRPr lang="en-US" dirty="0"/>
          </a:p>
        </p:txBody>
      </p:sp>
    </p:spTree>
    <p:extLst>
      <p:ext uri="{BB962C8B-B14F-4D97-AF65-F5344CB8AC3E}">
        <p14:creationId xmlns:p14="http://schemas.microsoft.com/office/powerpoint/2010/main" val="332968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17" rtl="0" eaLnBrk="1" fontAlgn="auto" latinLnBrk="0" hangingPunct="1">
              <a:lnSpc>
                <a:spcPct val="100000"/>
              </a:lnSpc>
              <a:spcBef>
                <a:spcPts val="0"/>
              </a:spcBef>
              <a:spcAft>
                <a:spcPts val="0"/>
              </a:spcAft>
              <a:buClrTx/>
              <a:buSzTx/>
              <a:buFontTx/>
              <a:buNone/>
              <a:tabLst/>
              <a:defRPr/>
            </a:pPr>
            <a:r>
              <a:rPr lang="en-US" sz="1200" dirty="0"/>
              <a:t>In reality, the court is the minor’s ultimate guardian.  You are the person the court appointed as its agent to carry out its responsibilities as guardian. The court’s job is to monitor the guardianship by reviewing reports and addressing issues or problems that come up.</a:t>
            </a:r>
            <a:endParaRPr lang="en-US" dirty="0"/>
          </a:p>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24854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two types of guardians:</a:t>
            </a:r>
            <a:endParaRPr lang="en-US" sz="1200" b="1" dirty="0"/>
          </a:p>
          <a:p>
            <a:endParaRPr lang="en-US" sz="1200" b="1" dirty="0"/>
          </a:p>
          <a:p>
            <a:r>
              <a:rPr lang="en-US" sz="1200" b="1" dirty="0"/>
              <a:t>Guardian of the Person – </a:t>
            </a:r>
            <a:r>
              <a:rPr lang="en-US" sz="1200" dirty="0"/>
              <a:t>A guardian of the person is responsible for the day-to-day care of the minor including deciding where the minor lives, medical care, clothing, food, and education</a:t>
            </a:r>
          </a:p>
          <a:p>
            <a:r>
              <a:rPr lang="en-US" sz="1200" dirty="0"/>
              <a:t> </a:t>
            </a:r>
          </a:p>
          <a:p>
            <a:pPr defTabSz="931717">
              <a:defRPr/>
            </a:pPr>
            <a:r>
              <a:rPr lang="en-US" sz="1200" b="1" dirty="0"/>
              <a:t>Guardian of the Property – </a:t>
            </a:r>
            <a:r>
              <a:rPr lang="en-US" sz="1200" dirty="0"/>
              <a:t>A guardian of the property oversees the minor’s money, income, property of any kind, stocks and bonds, and other financial matters</a:t>
            </a:r>
          </a:p>
          <a:p>
            <a:pPr marL="174697" indent="-174697" defTabSz="931717">
              <a:buFont typeface="Arial" panose="020B0604020202020204" pitchFamily="34" charset="0"/>
              <a:buChar char="•"/>
              <a:defRPr/>
            </a:pPr>
            <a:r>
              <a:rPr lang="en-US" sz="1200" b="1" dirty="0"/>
              <a:t>Fiduciary – </a:t>
            </a:r>
            <a:r>
              <a:rPr lang="en-US" sz="1200" dirty="0"/>
              <a:t>A fiduciary is someone who has the primary legal duty to act for the benefit of another person. A guardian of the property is a type of fiduciary. </a:t>
            </a:r>
          </a:p>
          <a:p>
            <a:pPr defTabSz="931717">
              <a:defRPr/>
            </a:pPr>
            <a:endParaRPr lang="en-US" dirty="0"/>
          </a:p>
          <a:p>
            <a:r>
              <a:rPr lang="en-US" sz="1200" dirty="0"/>
              <a:t>The court may appoint a guardian of the person, a guardian of the property, or both.  The court may appoint the same person to serve as guardian of the person and property or different people.  </a:t>
            </a:r>
          </a:p>
          <a:p>
            <a:r>
              <a:rPr lang="en-US" sz="1200" dirty="0"/>
              <a:t> </a:t>
            </a:r>
          </a:p>
          <a:p>
            <a:r>
              <a:rPr lang="en-US" sz="1200" dirty="0"/>
              <a:t>The court may also appoint more than one person</a:t>
            </a:r>
            <a:r>
              <a:rPr lang="en-US" sz="1200" b="1" dirty="0"/>
              <a:t> </a:t>
            </a:r>
            <a:r>
              <a:rPr lang="en-US" sz="1200" dirty="0"/>
              <a:t>to serve as </a:t>
            </a:r>
            <a:r>
              <a:rPr lang="en-US" sz="1200" b="1" dirty="0"/>
              <a:t>co-guardians</a:t>
            </a:r>
            <a:r>
              <a:rPr lang="en-US" sz="1200" dirty="0"/>
              <a:t> and share the responsibilities of serving as a guardian of the person or guardian of the property.</a:t>
            </a:r>
          </a:p>
          <a:p>
            <a:pPr defTabSz="931717">
              <a:defRPr/>
            </a:pPr>
            <a:endParaRPr lang="en-US" dirty="0"/>
          </a:p>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18245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200" dirty="0"/>
              <a:t>The guardianship estate includes the minor’s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132295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200" b="1" dirty="0"/>
              <a:t>Register of Wills – </a:t>
            </a:r>
            <a:r>
              <a:rPr lang="en-US" sz="1200" dirty="0"/>
              <a:t>Serves as the clerk for the Orphans’ Court</a:t>
            </a:r>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200493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mdcsl.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Person &amp; Property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a:t>
            </a:r>
          </a:p>
        </p:txBody>
      </p:sp>
      <p:sp>
        <p:nvSpPr>
          <p:cNvPr id="3" name="Content Placeholder 2"/>
          <p:cNvSpPr>
            <a:spLocks noGrp="1"/>
          </p:cNvSpPr>
          <p:nvPr>
            <p:ph idx="1"/>
          </p:nvPr>
        </p:nvSpPr>
        <p:spPr/>
        <p:txBody>
          <a:bodyPr>
            <a:normAutofit/>
          </a:bodyPr>
          <a:lstStyle/>
          <a:p>
            <a:pPr marL="0" indent="0">
              <a:buNone/>
            </a:pPr>
            <a:r>
              <a:rPr lang="en-US" dirty="0"/>
              <a:t>The law defines “Interested Persons” in a guardianship to include: </a:t>
            </a:r>
          </a:p>
          <a:p>
            <a:r>
              <a:rPr lang="en-US" dirty="0"/>
              <a:t>The minor</a:t>
            </a:r>
          </a:p>
          <a:p>
            <a:r>
              <a:rPr lang="en-US" dirty="0"/>
              <a:t>The minor’s </a:t>
            </a:r>
          </a:p>
          <a:p>
            <a:pPr lvl="1"/>
            <a:r>
              <a:rPr lang="en-US" dirty="0"/>
              <a:t>Parents </a:t>
            </a:r>
          </a:p>
          <a:p>
            <a:pPr lvl="1"/>
            <a:r>
              <a:rPr lang="en-US" dirty="0"/>
              <a:t>Siblings (aged 18+) </a:t>
            </a:r>
          </a:p>
          <a:p>
            <a:pPr lvl="1"/>
            <a:r>
              <a:rPr lang="en-US" dirty="0"/>
              <a:t>Heirs</a:t>
            </a:r>
          </a:p>
          <a:p>
            <a:r>
              <a:rPr lang="en-US" dirty="0"/>
              <a:t>Agencies the minor receive benefits and services from</a:t>
            </a:r>
          </a:p>
          <a:p>
            <a:r>
              <a:rPr lang="en-US" dirty="0"/>
              <a:t>Any other persons named by the court</a:t>
            </a:r>
          </a:p>
        </p:txBody>
      </p:sp>
    </p:spTree>
    <p:extLst>
      <p:ext uri="{BB962C8B-B14F-4D97-AF65-F5344CB8AC3E}">
        <p14:creationId xmlns:p14="http://schemas.microsoft.com/office/powerpoint/2010/main" val="19251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Role, Powers, Duties of Guardians of the Person</a:t>
            </a:r>
          </a:p>
        </p:txBody>
      </p:sp>
      <p:sp>
        <p:nvSpPr>
          <p:cNvPr id="3" name="Content Placeholder 2"/>
          <p:cNvSpPr>
            <a:spLocks noGrp="1"/>
          </p:cNvSpPr>
          <p:nvPr>
            <p:ph idx="1"/>
          </p:nvPr>
        </p:nvSpPr>
        <p:spPr/>
        <p:txBody>
          <a:bodyPr>
            <a:normAutofit/>
          </a:bodyPr>
          <a:lstStyle/>
          <a:p>
            <a:r>
              <a:rPr lang="en-US" dirty="0"/>
              <a:t>Role, powers, and duties </a:t>
            </a:r>
          </a:p>
          <a:p>
            <a:r>
              <a:rPr lang="en-US" dirty="0"/>
              <a:t>Filing and reporting requirements</a:t>
            </a:r>
          </a:p>
        </p:txBody>
      </p:sp>
    </p:spTree>
    <p:extLst>
      <p:ext uri="{BB962C8B-B14F-4D97-AF65-F5344CB8AC3E}">
        <p14:creationId xmlns:p14="http://schemas.microsoft.com/office/powerpoint/2010/main" val="39125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and possible Powers</a:t>
            </a:r>
          </a:p>
        </p:txBody>
      </p:sp>
      <p:graphicFrame>
        <p:nvGraphicFramePr>
          <p:cNvPr id="4" name="Content Placeholder 3"/>
          <p:cNvGraphicFramePr>
            <a:graphicFrameLocks noGrp="1"/>
          </p:cNvGraphicFramePr>
          <p:nvPr>
            <p:ph idx="1"/>
            <p:extLst/>
          </p:nvPr>
        </p:nvGraphicFramePr>
        <p:xfrm>
          <a:off x="294467" y="1816608"/>
          <a:ext cx="11639227" cy="504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42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a:bodyPr>
          <a:lstStyle/>
          <a:p>
            <a:pPr marL="0" lvl="0" indent="0">
              <a:buNone/>
            </a:pPr>
            <a:r>
              <a:rPr lang="en-US" dirty="0"/>
              <a:t>You MUST get prior court authorization BEFORE:</a:t>
            </a:r>
          </a:p>
          <a:p>
            <a:pPr lvl="0"/>
            <a:r>
              <a:rPr lang="en-US" dirty="0"/>
              <a:t>Performing any action not authorized in the order appointing you as guardian</a:t>
            </a:r>
          </a:p>
          <a:p>
            <a:pPr lvl="0"/>
            <a:r>
              <a:rPr lang="en-US" dirty="0"/>
              <a:t>Moving the minor from one type of housing to another</a:t>
            </a:r>
          </a:p>
          <a:p>
            <a:pPr lvl="0"/>
            <a:r>
              <a:rPr lang="en-US" dirty="0"/>
              <a:t>Committing the minor to a mental-health facility</a:t>
            </a:r>
          </a:p>
          <a:p>
            <a:pPr lvl="0"/>
            <a:r>
              <a:rPr lang="en-US" dirty="0"/>
              <a:t>Starting, stopping, or withholding medical treatment that would involve a substantial risk to life of the minor</a:t>
            </a:r>
          </a:p>
        </p:txBody>
      </p:sp>
      <p:sp>
        <p:nvSpPr>
          <p:cNvPr id="4" name="TextBox 3"/>
          <p:cNvSpPr txBox="1"/>
          <p:nvPr/>
        </p:nvSpPr>
        <p:spPr>
          <a:xfrm>
            <a:off x="5985393" y="5232142"/>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32451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sz="half" idx="1"/>
          </p:nvPr>
        </p:nvSpPr>
        <p:spPr/>
        <p:txBody>
          <a:bodyPr>
            <a:normAutofit/>
          </a:bodyPr>
          <a:lstStyle/>
          <a:p>
            <a:pPr lvl="1"/>
            <a:r>
              <a:rPr lang="en-US" dirty="0"/>
              <a:t>Annual Report – file each year within 60 days of appointment date</a:t>
            </a:r>
          </a:p>
          <a:p>
            <a:pPr lvl="2"/>
            <a:r>
              <a:rPr lang="en-US" dirty="0"/>
              <a:t>Example:</a:t>
            </a:r>
            <a:br>
              <a:rPr lang="en-US" dirty="0"/>
            </a:br>
            <a:br>
              <a:rPr lang="en-US" dirty="0"/>
            </a:br>
            <a:endParaRPr lang="en-US" dirty="0"/>
          </a:p>
          <a:p>
            <a:pPr lvl="1"/>
            <a:endParaRPr lang="en-US" dirty="0"/>
          </a:p>
          <a:p>
            <a:pPr lvl="1"/>
            <a:endParaRPr lang="en-US" dirty="0"/>
          </a:p>
          <a:p>
            <a:pPr lvl="1"/>
            <a:endParaRPr lang="en-US" dirty="0"/>
          </a:p>
          <a:p>
            <a:pPr lvl="1"/>
            <a:r>
              <a:rPr lang="en-US" dirty="0"/>
              <a:t>Use forms: </a:t>
            </a:r>
          </a:p>
          <a:p>
            <a:pPr lvl="2"/>
            <a:r>
              <a:rPr lang="en-US" dirty="0"/>
              <a:t>Circuit Court Form CC-GN-013</a:t>
            </a:r>
          </a:p>
          <a:p>
            <a:pPr lvl="2"/>
            <a:r>
              <a:rPr lang="en-US" dirty="0"/>
              <a:t>Orphans’ Court Form: Form RW1342</a:t>
            </a:r>
          </a:p>
          <a:p>
            <a:pPr lvl="1"/>
            <a:r>
              <a:rPr lang="en-US" dirty="0"/>
              <a:t>Complete the entire form</a:t>
            </a:r>
          </a:p>
          <a:p>
            <a:pPr lvl="2"/>
            <a:r>
              <a:rPr lang="en-US" dirty="0"/>
              <a:t>Write “not applicable” in sections where you have no </a:t>
            </a:r>
            <a:br>
              <a:rPr lang="en-US" dirty="0"/>
            </a:br>
            <a:r>
              <a:rPr lang="en-US" dirty="0"/>
              <a:t>information to include</a:t>
            </a:r>
          </a:p>
          <a:p>
            <a:pPr lvl="1"/>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3"/>
          <a:srcRect l="13900" t="9834" r="56921" b="30352"/>
          <a:stretch/>
        </p:blipFill>
        <p:spPr>
          <a:xfrm>
            <a:off x="5760738" y="1771650"/>
            <a:ext cx="6431262" cy="4953000"/>
          </a:xfrm>
          <a:prstGeom prst="rect">
            <a:avLst/>
          </a:prstGeom>
        </p:spPr>
      </p:pic>
      <p:graphicFrame>
        <p:nvGraphicFramePr>
          <p:cNvPr id="6" name="Content Placeholder 15"/>
          <p:cNvGraphicFramePr>
            <a:graphicFrameLocks/>
          </p:cNvGraphicFramePr>
          <p:nvPr>
            <p:extLst/>
          </p:nvPr>
        </p:nvGraphicFramePr>
        <p:xfrm>
          <a:off x="813816" y="3009417"/>
          <a:ext cx="4795125" cy="1423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3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a:t>
            </a:r>
          </a:p>
        </p:txBody>
      </p:sp>
      <p:sp>
        <p:nvSpPr>
          <p:cNvPr id="3" name="Content Placeholder 2"/>
          <p:cNvSpPr>
            <a:spLocks noGrp="1"/>
          </p:cNvSpPr>
          <p:nvPr>
            <p:ph idx="1"/>
          </p:nvPr>
        </p:nvSpPr>
        <p:spPr/>
        <p:txBody>
          <a:bodyPr/>
          <a:lstStyle/>
          <a:p>
            <a:r>
              <a:rPr lang="en-US" dirty="0"/>
              <a:t>Best interest of the Child Standard</a:t>
            </a:r>
          </a:p>
          <a:p>
            <a:r>
              <a:rPr lang="en-US" dirty="0"/>
              <a:t>Medical Decisions</a:t>
            </a:r>
          </a:p>
          <a:p>
            <a:r>
              <a:rPr lang="en-US" dirty="0"/>
              <a:t>Educational Decisions</a:t>
            </a:r>
          </a:p>
          <a:p>
            <a:r>
              <a:rPr lang="en-US" dirty="0"/>
              <a:t>Community Resources</a:t>
            </a:r>
          </a:p>
        </p:txBody>
      </p:sp>
    </p:spTree>
    <p:extLst>
      <p:ext uri="{BB962C8B-B14F-4D97-AF65-F5344CB8AC3E}">
        <p14:creationId xmlns:p14="http://schemas.microsoft.com/office/powerpoint/2010/main" val="423413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a:t>
            </a:r>
          </a:p>
        </p:txBody>
      </p:sp>
      <p:sp>
        <p:nvSpPr>
          <p:cNvPr id="3" name="Content Placeholder 2"/>
          <p:cNvSpPr>
            <a:spLocks noGrp="1"/>
          </p:cNvSpPr>
          <p:nvPr>
            <p:ph sz="half" idx="1"/>
          </p:nvPr>
        </p:nvSpPr>
        <p:spPr/>
        <p:txBody>
          <a:bodyPr/>
          <a:lstStyle/>
          <a:p>
            <a:pPr marL="0" indent="0">
              <a:buNone/>
            </a:pPr>
            <a:r>
              <a:rPr lang="en-US" dirty="0"/>
              <a:t>Your decisions affect the safety, health, and well-being of the minor</a:t>
            </a:r>
          </a:p>
          <a:p>
            <a:pPr marL="0" indent="0">
              <a:buNone/>
            </a:pPr>
            <a:r>
              <a:rPr lang="en-US" dirty="0"/>
              <a:t>Use the Best interest of the Child Standard</a:t>
            </a:r>
          </a:p>
          <a:p>
            <a:pPr lvl="1"/>
            <a:r>
              <a:rPr lang="en-US" sz="2200" dirty="0"/>
              <a:t>Choose the option with the most benefits and the least harm</a:t>
            </a:r>
          </a:p>
          <a:p>
            <a:pPr lvl="1"/>
            <a:r>
              <a:rPr lang="en-US" sz="2200" dirty="0"/>
              <a:t>Consider how decisions about your life will impact the minor</a:t>
            </a:r>
          </a:p>
          <a:p>
            <a:pPr marL="0" indent="0">
              <a:buNone/>
            </a:pPr>
            <a:endParaRPr lang="en-US" dirty="0"/>
          </a:p>
          <a:p>
            <a:pPr marL="0" indent="0">
              <a:buNone/>
            </a:pPr>
            <a:endParaRPr lang="en-US" dirty="0"/>
          </a:p>
        </p:txBody>
      </p:sp>
      <p:graphicFrame>
        <p:nvGraphicFramePr>
          <p:cNvPr id="8" name="Content Placeholder 7"/>
          <p:cNvGraphicFramePr>
            <a:graphicFrameLocks noGrp="1"/>
          </p:cNvGraphicFramePr>
          <p:nvPr>
            <p:ph sz="half" idx="2"/>
            <p:extLst/>
          </p:nvPr>
        </p:nvGraphicFramePr>
        <p:xfrm>
          <a:off x="6427518" y="244698"/>
          <a:ext cx="5433923" cy="651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0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graphicFrame>
        <p:nvGraphicFramePr>
          <p:cNvPr id="3" name="Content Placeholder 2"/>
          <p:cNvGraphicFramePr>
            <a:graphicFrameLocks noGrp="1"/>
          </p:cNvGraphicFramePr>
          <p:nvPr>
            <p:ph idx="1"/>
            <p:extLst/>
          </p:nvPr>
        </p:nvGraphicFramePr>
        <p:xfrm>
          <a:off x="0" y="1335024"/>
          <a:ext cx="11796241" cy="524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64915" y="585216"/>
            <a:ext cx="3305306" cy="1569660"/>
          </a:xfrm>
          <a:prstGeom prst="rect">
            <a:avLst/>
          </a:prstGeom>
          <a:noFill/>
          <a:ln>
            <a:noFill/>
          </a:ln>
        </p:spPr>
        <p:txBody>
          <a:bodyPr wrap="square" rtlCol="0">
            <a:spAutoFit/>
          </a:bodyPr>
          <a:lstStyle/>
          <a:p>
            <a:r>
              <a:rPr lang="en-US" sz="2400" dirty="0"/>
              <a:t>Use when making decisions about the minor’s care, treatment, or services </a:t>
            </a:r>
          </a:p>
        </p:txBody>
      </p:sp>
    </p:spTree>
    <p:extLst>
      <p:ext uri="{BB962C8B-B14F-4D97-AF65-F5344CB8AC3E}">
        <p14:creationId xmlns:p14="http://schemas.microsoft.com/office/powerpoint/2010/main" val="1159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Decisions</a:t>
            </a:r>
          </a:p>
        </p:txBody>
      </p:sp>
      <p:sp>
        <p:nvSpPr>
          <p:cNvPr id="3" name="Content Placeholder 2"/>
          <p:cNvSpPr>
            <a:spLocks noGrp="1"/>
          </p:cNvSpPr>
          <p:nvPr>
            <p:ph idx="1"/>
          </p:nvPr>
        </p:nvSpPr>
        <p:spPr/>
        <p:txBody>
          <a:bodyPr>
            <a:normAutofit lnSpcReduction="10000"/>
          </a:bodyPr>
          <a:lstStyle/>
          <a:p>
            <a:r>
              <a:rPr lang="en-US" sz="2400" dirty="0"/>
              <a:t>Medical Insurance</a:t>
            </a:r>
          </a:p>
          <a:p>
            <a:pPr lvl="1"/>
            <a:r>
              <a:rPr lang="en-US" sz="2000" dirty="0"/>
              <a:t>Add minor to insurance plan</a:t>
            </a:r>
          </a:p>
          <a:p>
            <a:pPr lvl="1"/>
            <a:r>
              <a:rPr lang="en-US" sz="2000" dirty="0"/>
              <a:t>Coverage through the state?</a:t>
            </a:r>
          </a:p>
          <a:p>
            <a:pPr lvl="2"/>
            <a:r>
              <a:rPr lang="en-US" sz="1600" dirty="0"/>
              <a:t>Local Department of Social Services (DSS)</a:t>
            </a:r>
          </a:p>
          <a:p>
            <a:r>
              <a:rPr lang="en-US" dirty="0"/>
              <a:t>You are the minor’s advocate</a:t>
            </a:r>
          </a:p>
          <a:p>
            <a:pPr lvl="1"/>
            <a:r>
              <a:rPr lang="en-US" sz="2000" dirty="0"/>
              <a:t>Ask questions</a:t>
            </a:r>
          </a:p>
          <a:p>
            <a:pPr lvl="2"/>
            <a:r>
              <a:rPr lang="en-US" sz="2000" dirty="0"/>
              <a:t>Risks vs. benefits of treatment </a:t>
            </a:r>
          </a:p>
          <a:p>
            <a:pPr lvl="2"/>
            <a:r>
              <a:rPr lang="en-US" sz="2000" dirty="0"/>
              <a:t>Alternatives</a:t>
            </a:r>
          </a:p>
          <a:p>
            <a:pPr lvl="1"/>
            <a:r>
              <a:rPr lang="en-US" sz="2000" dirty="0"/>
              <a:t>Get second opinions</a:t>
            </a:r>
          </a:p>
          <a:p>
            <a:pPr marL="128016" lvl="1" indent="0">
              <a:buNone/>
            </a:pPr>
            <a:endParaRPr lang="en-US" sz="2000" b="1" dirty="0"/>
          </a:p>
          <a:p>
            <a:pPr marL="128016" lvl="1" indent="0">
              <a:buNone/>
            </a:pPr>
            <a:r>
              <a:rPr lang="en-US" sz="2000" b="1" dirty="0"/>
              <a:t>If you don’t know what to do, talk to the court!</a:t>
            </a:r>
            <a:endParaRPr lang="en-US" sz="2000" dirty="0"/>
          </a:p>
          <a:p>
            <a:pPr lvl="1"/>
            <a:endParaRPr lang="en-US" sz="2000" dirty="0"/>
          </a:p>
          <a:p>
            <a:pPr marL="128016" lvl="1" indent="0">
              <a:buNone/>
            </a:pPr>
            <a:endParaRPr lang="en-US" sz="2000" dirty="0"/>
          </a:p>
          <a:p>
            <a:endParaRPr lang="en-US" dirty="0"/>
          </a:p>
          <a:p>
            <a:pPr marL="128016" lvl="1" indent="0">
              <a:buNone/>
            </a:pPr>
            <a:endParaRPr lang="en-US" dirty="0"/>
          </a:p>
        </p:txBody>
      </p:sp>
    </p:spTree>
    <p:extLst>
      <p:ext uri="{BB962C8B-B14F-4D97-AF65-F5344CB8AC3E}">
        <p14:creationId xmlns:p14="http://schemas.microsoft.com/office/powerpoint/2010/main" val="170644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Decisions</a:t>
            </a:r>
          </a:p>
        </p:txBody>
      </p:sp>
      <p:sp>
        <p:nvSpPr>
          <p:cNvPr id="3" name="Content Placeholder 2"/>
          <p:cNvSpPr>
            <a:spLocks noGrp="1"/>
          </p:cNvSpPr>
          <p:nvPr>
            <p:ph idx="1"/>
          </p:nvPr>
        </p:nvSpPr>
        <p:spPr/>
        <p:txBody>
          <a:bodyPr>
            <a:normAutofit/>
          </a:bodyPr>
          <a:lstStyle/>
          <a:p>
            <a:pPr lvl="1"/>
            <a:r>
              <a:rPr lang="en-US" sz="2000" dirty="0"/>
              <a:t>Notify school administrator </a:t>
            </a:r>
          </a:p>
          <a:p>
            <a:pPr lvl="1"/>
            <a:r>
              <a:rPr lang="en-US" sz="2000" dirty="0"/>
              <a:t>Monitor minor’s performance</a:t>
            </a:r>
          </a:p>
          <a:p>
            <a:pPr lvl="2"/>
            <a:r>
              <a:rPr lang="en-US" sz="1600" dirty="0"/>
              <a:t>Meet with teachers</a:t>
            </a:r>
          </a:p>
          <a:p>
            <a:pPr lvl="2"/>
            <a:r>
              <a:rPr lang="en-US" sz="1600" dirty="0"/>
              <a:t>Provide academic support</a:t>
            </a:r>
          </a:p>
          <a:p>
            <a:pPr lvl="1"/>
            <a:r>
              <a:rPr lang="en-US" sz="2000" dirty="0"/>
              <a:t>Costs – May be payable from the guardianship estate</a:t>
            </a:r>
          </a:p>
          <a:p>
            <a:pPr lvl="2"/>
            <a:r>
              <a:rPr lang="en-US" sz="1600" dirty="0"/>
              <a:t>Tutors</a:t>
            </a:r>
          </a:p>
          <a:p>
            <a:pPr lvl="2"/>
            <a:r>
              <a:rPr lang="en-US" sz="1600" dirty="0"/>
              <a:t>Psychoeducational testing</a:t>
            </a:r>
          </a:p>
          <a:p>
            <a:pPr lvl="2"/>
            <a:r>
              <a:rPr lang="en-US" sz="1600" dirty="0"/>
              <a:t>Extracurricular activities </a:t>
            </a:r>
          </a:p>
          <a:p>
            <a:pPr lvl="2"/>
            <a:r>
              <a:rPr lang="en-US" sz="1600" dirty="0"/>
              <a:t>Education expense</a:t>
            </a:r>
          </a:p>
          <a:p>
            <a:pPr lvl="1"/>
            <a:r>
              <a:rPr lang="en-US" sz="2000" dirty="0"/>
              <a:t>Best interest of the child standard applies</a:t>
            </a:r>
          </a:p>
          <a:p>
            <a:pPr marL="128016" lvl="1" indent="0">
              <a:buNone/>
            </a:pPr>
            <a:endParaRPr lang="en-US" sz="2000" dirty="0"/>
          </a:p>
          <a:p>
            <a:endParaRPr lang="en-US" dirty="0"/>
          </a:p>
          <a:p>
            <a:pPr marL="128016" lvl="1" indent="0">
              <a:buNone/>
            </a:pPr>
            <a:endParaRPr lang="en-US" dirty="0"/>
          </a:p>
        </p:txBody>
      </p:sp>
    </p:spTree>
    <p:extLst>
      <p:ext uri="{BB962C8B-B14F-4D97-AF65-F5344CB8AC3E}">
        <p14:creationId xmlns:p14="http://schemas.microsoft.com/office/powerpoint/2010/main" val="45159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Part 1: Guardianship terms</a:t>
            </a:r>
          </a:p>
          <a:p>
            <a:r>
              <a:rPr lang="en-US" dirty="0"/>
              <a:t>Part 2: Role, powers, and duties of guardians of the person</a:t>
            </a:r>
          </a:p>
          <a:p>
            <a:r>
              <a:rPr lang="en-US" dirty="0"/>
              <a:t>Part 3: Role, powers, and duties of guardians of the property</a:t>
            </a:r>
          </a:p>
          <a:p>
            <a:r>
              <a:rPr lang="en-US" dirty="0"/>
              <a:t>Part 4: Abuse, neglect, and exploitation</a:t>
            </a:r>
          </a:p>
          <a:p>
            <a:r>
              <a:rPr lang="en-US" dirty="0"/>
              <a:t>Part 5: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sz="half" idx="1"/>
          </p:nvPr>
        </p:nvSpPr>
        <p:spPr/>
        <p:txBody>
          <a:bodyPr/>
          <a:lstStyle/>
          <a:p>
            <a:r>
              <a:rPr lang="en-US" dirty="0"/>
              <a:t>Services and Resources</a:t>
            </a:r>
          </a:p>
          <a:p>
            <a:pPr lvl="1"/>
            <a:r>
              <a:rPr lang="en-US" dirty="0"/>
              <a:t>Federal agencies</a:t>
            </a:r>
          </a:p>
          <a:p>
            <a:pPr lvl="1"/>
            <a:r>
              <a:rPr lang="en-US" dirty="0"/>
              <a:t>State agencies</a:t>
            </a:r>
          </a:p>
          <a:p>
            <a:pPr lvl="1"/>
            <a:r>
              <a:rPr lang="en-US" dirty="0"/>
              <a:t>County agencies</a:t>
            </a:r>
          </a:p>
          <a:p>
            <a:pPr lvl="1"/>
            <a:r>
              <a:rPr lang="en-US" dirty="0"/>
              <a:t>Private agencies</a:t>
            </a:r>
          </a:p>
          <a:p>
            <a:r>
              <a:rPr lang="en-US" dirty="0"/>
              <a:t>Program Eligibility</a:t>
            </a:r>
          </a:p>
          <a:p>
            <a:pPr lvl="1"/>
            <a:r>
              <a:rPr lang="en-US" dirty="0"/>
              <a:t>Means-based or other requirements</a:t>
            </a:r>
          </a:p>
          <a:p>
            <a:pPr lvl="1"/>
            <a:r>
              <a:rPr lang="en-US" dirty="0"/>
              <a:t>Payable through certain government programs</a:t>
            </a:r>
          </a:p>
        </p:txBody>
      </p:sp>
      <p:grpSp>
        <p:nvGrpSpPr>
          <p:cNvPr id="9" name="Group 8"/>
          <p:cNvGrpSpPr/>
          <p:nvPr/>
        </p:nvGrpSpPr>
        <p:grpSpPr>
          <a:xfrm>
            <a:off x="7399323" y="4992623"/>
            <a:ext cx="2808732" cy="902462"/>
            <a:chOff x="6720840" y="3733800"/>
            <a:chExt cx="3299460" cy="1120140"/>
          </a:xfrm>
        </p:grpSpPr>
        <p:sp>
          <p:nvSpPr>
            <p:cNvPr id="7" name="Rectangle 6"/>
            <p:cNvSpPr/>
            <p:nvPr/>
          </p:nvSpPr>
          <p:spPr>
            <a:xfrm>
              <a:off x="6766560" y="3733800"/>
              <a:ext cx="3253740" cy="1120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40" y="3733800"/>
              <a:ext cx="3238500" cy="1114425"/>
            </a:xfrm>
            <a:prstGeom prst="rect">
              <a:avLst/>
            </a:prstGeom>
          </p:spPr>
        </p:pic>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2" t="45349" r="21207" b="6590"/>
          <a:stretch/>
        </p:blipFill>
        <p:spPr>
          <a:xfrm>
            <a:off x="7381416" y="1711452"/>
            <a:ext cx="2844546" cy="118110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169" y="3211068"/>
            <a:ext cx="1463040" cy="1463040"/>
          </a:xfrm>
          <a:prstGeom prst="rect">
            <a:avLst/>
          </a:prstGeom>
        </p:spPr>
      </p:pic>
    </p:spTree>
    <p:extLst>
      <p:ext uri="{BB962C8B-B14F-4D97-AF65-F5344CB8AC3E}">
        <p14:creationId xmlns:p14="http://schemas.microsoft.com/office/powerpoint/2010/main" val="10557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Community Services Locator</a:t>
            </a:r>
          </a:p>
        </p:txBody>
      </p:sp>
      <p:sp>
        <p:nvSpPr>
          <p:cNvPr id="7" name="Content Placeholder 6"/>
          <p:cNvSpPr>
            <a:spLocks noGrp="1"/>
          </p:cNvSpPr>
          <p:nvPr>
            <p:ph sz="half" idx="2"/>
          </p:nvPr>
        </p:nvSpPr>
        <p:spPr>
          <a:xfrm>
            <a:off x="1024128" y="1900989"/>
            <a:ext cx="2943891" cy="3966651"/>
          </a:xfrm>
        </p:spPr>
        <p:txBody>
          <a:bodyPr>
            <a:normAutofit/>
          </a:bodyPr>
          <a:lstStyle/>
          <a:p>
            <a:pPr marL="285750" lvl="0" indent="-285750">
              <a:buFont typeface="Arial" panose="020B0604020202020204" pitchFamily="34" charset="0"/>
              <a:buChar char="•"/>
            </a:pPr>
            <a:r>
              <a:rPr lang="en-US" dirty="0"/>
              <a:t>Online directory </a:t>
            </a:r>
          </a:p>
          <a:p>
            <a:pPr marL="459486" lvl="1" indent="-285750">
              <a:buFont typeface="Arial" panose="020B0604020202020204" pitchFamily="34" charset="0"/>
              <a:buChar char="•"/>
            </a:pPr>
            <a:r>
              <a:rPr lang="en-US" dirty="0"/>
              <a:t>Housing</a:t>
            </a:r>
          </a:p>
          <a:p>
            <a:pPr marL="459486" lvl="1" indent="-285750">
              <a:buFont typeface="Arial" panose="020B0604020202020204" pitchFamily="34" charset="0"/>
              <a:buChar char="•"/>
            </a:pPr>
            <a:r>
              <a:rPr lang="en-US" dirty="0"/>
              <a:t>Food</a:t>
            </a:r>
          </a:p>
          <a:p>
            <a:pPr marL="459486" lvl="1" indent="-285750">
              <a:buFont typeface="Arial" panose="020B0604020202020204" pitchFamily="34" charset="0"/>
              <a:buChar char="•"/>
            </a:pPr>
            <a:r>
              <a:rPr lang="en-US" dirty="0"/>
              <a:t>Clothing</a:t>
            </a:r>
          </a:p>
          <a:p>
            <a:pPr marL="459486" lvl="1" indent="-285750">
              <a:buFont typeface="Arial" panose="020B0604020202020204" pitchFamily="34" charset="0"/>
              <a:buChar char="•"/>
            </a:pPr>
            <a:r>
              <a:rPr lang="en-US" dirty="0"/>
              <a:t>Medical and mental health care</a:t>
            </a:r>
          </a:p>
          <a:p>
            <a:pPr marL="459486" lvl="1" indent="-285750">
              <a:buFont typeface="Arial" panose="020B0604020202020204" pitchFamily="34" charset="0"/>
              <a:buChar char="•"/>
            </a:pPr>
            <a:r>
              <a:rPr lang="en-US" dirty="0"/>
              <a:t>Education resources</a:t>
            </a:r>
          </a:p>
          <a:p>
            <a:pPr marL="459486" lvl="1" indent="-285750">
              <a:buFont typeface="Arial" panose="020B0604020202020204" pitchFamily="34" charset="0"/>
              <a:buChar char="•"/>
            </a:pPr>
            <a:r>
              <a:rPr lang="en-US" dirty="0"/>
              <a:t>Recreation resources</a:t>
            </a:r>
          </a:p>
          <a:p>
            <a:pPr marL="459486" lvl="1" indent="-285750">
              <a:buFont typeface="Arial" panose="020B0604020202020204" pitchFamily="34" charset="0"/>
              <a:buChar char="•"/>
            </a:pPr>
            <a:r>
              <a:rPr lang="en-US" dirty="0"/>
              <a:t>Family support</a:t>
            </a:r>
          </a:p>
          <a:p>
            <a:pPr marL="459486" lvl="1" indent="-285750">
              <a:buFont typeface="Arial" panose="020B0604020202020204" pitchFamily="34" charset="0"/>
              <a:buChar char="•"/>
            </a:pPr>
            <a:r>
              <a:rPr lang="en-US" dirty="0"/>
              <a:t>Job readiness/employment</a:t>
            </a:r>
          </a:p>
          <a:p>
            <a:pPr marL="459486" lvl="1" indent="-285750">
              <a:buFont typeface="Arial" panose="020B0604020202020204" pitchFamily="34" charset="0"/>
              <a:buChar char="•"/>
            </a:pPr>
            <a:r>
              <a:rPr lang="en-US" dirty="0"/>
              <a:t>More </a:t>
            </a:r>
          </a:p>
        </p:txBody>
      </p:sp>
      <p:sp>
        <p:nvSpPr>
          <p:cNvPr id="5" name="TextBox 4"/>
          <p:cNvSpPr txBox="1"/>
          <p:nvPr/>
        </p:nvSpPr>
        <p:spPr>
          <a:xfrm>
            <a:off x="490893" y="5919217"/>
            <a:ext cx="3477126" cy="523220"/>
          </a:xfrm>
          <a:prstGeom prst="rect">
            <a:avLst/>
          </a:prstGeom>
          <a:noFill/>
        </p:spPr>
        <p:txBody>
          <a:bodyPr wrap="square" rtlCol="0">
            <a:spAutoFit/>
          </a:bodyPr>
          <a:lstStyle/>
          <a:p>
            <a:pPr algn="ctr"/>
            <a:r>
              <a:rPr lang="en-US" sz="2800" b="1" dirty="0">
                <a:hlinkClick r:id="rId3"/>
              </a:rPr>
              <a:t>www.mdcsl.org</a:t>
            </a:r>
            <a:endParaRPr lang="en-US" sz="2800" b="1" dirty="0"/>
          </a:p>
        </p:txBody>
      </p:sp>
      <p:pic>
        <p:nvPicPr>
          <p:cNvPr id="6" name="Picture 5"/>
          <p:cNvPicPr>
            <a:picLocks noChangeAspect="1"/>
          </p:cNvPicPr>
          <p:nvPr/>
        </p:nvPicPr>
        <p:blipFill rotWithShape="1">
          <a:blip r:embed="rId4"/>
          <a:srcRect l="8996" t="7872" r="55993" b="23519"/>
          <a:stretch/>
        </p:blipFill>
        <p:spPr>
          <a:xfrm>
            <a:off x="3968019" y="1701399"/>
            <a:ext cx="7498266" cy="4898017"/>
          </a:xfrm>
          <a:prstGeom prst="rect">
            <a:avLst/>
          </a:prstGeom>
        </p:spPr>
      </p:pic>
    </p:spTree>
    <p:extLst>
      <p:ext uri="{BB962C8B-B14F-4D97-AF65-F5344CB8AC3E}">
        <p14:creationId xmlns:p14="http://schemas.microsoft.com/office/powerpoint/2010/main" val="29684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idx="1"/>
          </p:nvPr>
        </p:nvSpPr>
        <p:spPr>
          <a:xfrm>
            <a:off x="581192" y="1973180"/>
            <a:ext cx="11029615" cy="4680284"/>
          </a:xfrm>
        </p:spPr>
        <p:txBody>
          <a:bodyPr numCol="1">
            <a:normAutofit/>
          </a:bodyPr>
          <a:lstStyle/>
          <a:p>
            <a:r>
              <a:rPr lang="en-US" sz="2150" dirty="0"/>
              <a:t>Health care</a:t>
            </a:r>
          </a:p>
          <a:p>
            <a:r>
              <a:rPr lang="en-US" sz="2150" dirty="0"/>
              <a:t>In-home aide services for minors with disabilities </a:t>
            </a:r>
          </a:p>
          <a:p>
            <a:r>
              <a:rPr lang="en-US" sz="2150" dirty="0"/>
              <a:t>Mental and behavioral health resources</a:t>
            </a:r>
          </a:p>
          <a:p>
            <a:r>
              <a:rPr lang="en-US" sz="2150" dirty="0"/>
              <a:t>Legal advocacy</a:t>
            </a:r>
          </a:p>
          <a:p>
            <a:r>
              <a:rPr lang="en-US" sz="2150" dirty="0"/>
              <a:t>Public benefit eligibility</a:t>
            </a:r>
          </a:p>
          <a:p>
            <a:r>
              <a:rPr lang="en-US" sz="2150" dirty="0"/>
              <a:t>Social, recreational, and educational programs</a:t>
            </a:r>
          </a:p>
          <a:p>
            <a:r>
              <a:rPr lang="en-US" sz="2150" dirty="0"/>
              <a:t>Crisis intervention</a:t>
            </a:r>
          </a:p>
          <a:p>
            <a:r>
              <a:rPr lang="en-US" sz="2150" dirty="0"/>
              <a:t>Information and referrals to community services and resources</a:t>
            </a:r>
            <a:endParaRPr lang="en-US" dirty="0"/>
          </a:p>
          <a:p>
            <a:pPr marL="0" indent="0" algn="r">
              <a:buNone/>
            </a:pPr>
            <a:r>
              <a:rPr lang="en-US" b="1" dirty="0"/>
              <a:t>*Program Eligibility</a:t>
            </a:r>
          </a:p>
        </p:txBody>
      </p:sp>
    </p:spTree>
    <p:extLst>
      <p:ext uri="{BB962C8B-B14F-4D97-AF65-F5344CB8AC3E}">
        <p14:creationId xmlns:p14="http://schemas.microsoft.com/office/powerpoint/2010/main" val="199777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718457"/>
            <a:ext cx="9720072" cy="1499616"/>
          </a:xfrm>
        </p:spPr>
        <p:txBody>
          <a:bodyPr/>
          <a:lstStyle/>
          <a:p>
            <a:r>
              <a:rPr lang="en-US" dirty="0"/>
              <a:t>Part 3: Role, Powers, Duties of Guardians of the Property</a:t>
            </a:r>
          </a:p>
        </p:txBody>
      </p:sp>
      <p:sp>
        <p:nvSpPr>
          <p:cNvPr id="3" name="Content Placeholder 2"/>
          <p:cNvSpPr>
            <a:spLocks noGrp="1"/>
          </p:cNvSpPr>
          <p:nvPr>
            <p:ph idx="1"/>
          </p:nvPr>
        </p:nvSpPr>
        <p:spPr/>
        <p:txBody>
          <a:bodyPr>
            <a:normAutofit/>
          </a:bodyPr>
          <a:lstStyle/>
          <a:p>
            <a:r>
              <a:rPr lang="en-US" dirty="0"/>
              <a:t>Role, powers, and duties</a:t>
            </a:r>
          </a:p>
          <a:p>
            <a:r>
              <a:rPr lang="en-US" dirty="0"/>
              <a:t>Filing and reporting requirements</a:t>
            </a:r>
          </a:p>
          <a:p>
            <a:r>
              <a:rPr lang="en-US" dirty="0"/>
              <a:t>Commissions and expenses</a:t>
            </a:r>
          </a:p>
          <a:p>
            <a:r>
              <a:rPr lang="en-US" dirty="0"/>
              <a:t>Government Benefits</a:t>
            </a:r>
          </a:p>
        </p:txBody>
      </p:sp>
    </p:spTree>
    <p:extLst>
      <p:ext uri="{BB962C8B-B14F-4D97-AF65-F5344CB8AC3E}">
        <p14:creationId xmlns:p14="http://schemas.microsoft.com/office/powerpoint/2010/main" val="390858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Property</a:t>
            </a:r>
          </a:p>
        </p:txBody>
      </p:sp>
      <p:sp>
        <p:nvSpPr>
          <p:cNvPr id="6" name="Text Placeholder 5"/>
          <p:cNvSpPr>
            <a:spLocks noGrp="1"/>
          </p:cNvSpPr>
          <p:nvPr>
            <p:ph idx="1"/>
          </p:nvPr>
        </p:nvSpPr>
        <p:spPr>
          <a:xfrm>
            <a:off x="1024128" y="2286000"/>
            <a:ext cx="9720071" cy="4391526"/>
          </a:xfrm>
        </p:spPr>
        <p:txBody>
          <a:bodyPr>
            <a:normAutofit/>
          </a:bodyPr>
          <a:lstStyle/>
          <a:p>
            <a:pPr marL="0" indent="0">
              <a:buNone/>
            </a:pPr>
            <a:r>
              <a:rPr lang="en-US" sz="2800" dirty="0"/>
              <a:t>Fiduciary </a:t>
            </a:r>
          </a:p>
          <a:p>
            <a:pPr marL="0" indent="0">
              <a:buNone/>
            </a:pPr>
            <a:r>
              <a:rPr lang="en-US" sz="2800" dirty="0"/>
              <a:t>Primary Responsibilities:</a:t>
            </a:r>
          </a:p>
          <a:p>
            <a:pPr marL="470916" lvl="1" indent="-342900">
              <a:buFont typeface="+mj-lt"/>
              <a:buAutoNum type="arabicPeriod"/>
            </a:pPr>
            <a:r>
              <a:rPr lang="en-US" sz="2400" dirty="0"/>
              <a:t>Act only in the best interest of the disabled person </a:t>
            </a:r>
          </a:p>
          <a:p>
            <a:pPr marL="470916" lvl="1" indent="-342900">
              <a:buFont typeface="+mj-lt"/>
              <a:buAutoNum type="arabicPeriod"/>
            </a:pPr>
            <a:r>
              <a:rPr lang="en-US" sz="2400" dirty="0"/>
              <a:t>Manage the disabled person’s money and property carefully</a:t>
            </a:r>
          </a:p>
          <a:p>
            <a:pPr marL="470916" lvl="1" indent="-342900">
              <a:buFont typeface="+mj-lt"/>
              <a:buAutoNum type="arabicPeriod"/>
            </a:pPr>
            <a:r>
              <a:rPr lang="en-US" sz="2400" dirty="0"/>
              <a:t>Keep the disabled person’s money separate from your own</a:t>
            </a:r>
          </a:p>
          <a:p>
            <a:pPr marL="470916" lvl="1" indent="-342900">
              <a:buFont typeface="+mj-lt"/>
              <a:buAutoNum type="arabicPeriod"/>
            </a:pPr>
            <a:r>
              <a:rPr lang="en-US" sz="2400" dirty="0"/>
              <a:t>Keep good records</a:t>
            </a:r>
          </a:p>
        </p:txBody>
      </p:sp>
    </p:spTree>
    <p:extLst>
      <p:ext uri="{BB962C8B-B14F-4D97-AF65-F5344CB8AC3E}">
        <p14:creationId xmlns:p14="http://schemas.microsoft.com/office/powerpoint/2010/main" val="387412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Standard</a:t>
            </a:r>
          </a:p>
        </p:txBody>
      </p:sp>
      <p:sp>
        <p:nvSpPr>
          <p:cNvPr id="3" name="Content Placeholder 2"/>
          <p:cNvSpPr>
            <a:spLocks noGrp="1"/>
          </p:cNvSpPr>
          <p:nvPr>
            <p:ph sz="half" idx="1"/>
          </p:nvPr>
        </p:nvSpPr>
        <p:spPr>
          <a:xfrm>
            <a:off x="6742539" y="2084832"/>
            <a:ext cx="4754880" cy="4023360"/>
          </a:xfrm>
        </p:spPr>
        <p:txBody>
          <a:bodyPr/>
          <a:lstStyle/>
          <a:p>
            <a:r>
              <a:rPr lang="en-US" b="1" dirty="0"/>
              <a:t>Read the guardianship order carefully</a:t>
            </a:r>
          </a:p>
          <a:p>
            <a:pPr lvl="1"/>
            <a:r>
              <a:rPr lang="en-US" dirty="0"/>
              <a:t>What you can and cannot do</a:t>
            </a:r>
          </a:p>
          <a:p>
            <a:pPr lvl="1"/>
            <a:r>
              <a:rPr lang="en-US" dirty="0"/>
              <a:t>Proof of appointment and your authority</a:t>
            </a:r>
          </a:p>
          <a:p>
            <a:pPr lvl="1"/>
            <a:endParaRPr lang="en-US" dirty="0"/>
          </a:p>
          <a:p>
            <a:endParaRPr lang="en-US" dirty="0"/>
          </a:p>
        </p:txBody>
      </p:sp>
      <p:sp>
        <p:nvSpPr>
          <p:cNvPr id="5" name="Content Placeholder 4"/>
          <p:cNvSpPr>
            <a:spLocks noGrp="1"/>
          </p:cNvSpPr>
          <p:nvPr>
            <p:ph sz="half" idx="2"/>
          </p:nvPr>
        </p:nvSpPr>
        <p:spPr>
          <a:xfrm>
            <a:off x="1129284" y="2084832"/>
            <a:ext cx="4754880" cy="4023360"/>
          </a:xfrm>
          <a:ln>
            <a:noFill/>
          </a:ln>
        </p:spPr>
        <p:txBody>
          <a:bodyPr/>
          <a:lstStyle/>
          <a:p>
            <a:r>
              <a:rPr lang="en-US" dirty="0"/>
              <a:t>“[E]xercise the care and skill of a [person] of ordinary prudence dealing with his/her own property.” </a:t>
            </a:r>
          </a:p>
          <a:p>
            <a:pPr lvl="1">
              <a:buFont typeface="Wingdings" panose="05000000000000000000" pitchFamily="2" charset="2"/>
              <a:buChar char="§"/>
            </a:pPr>
            <a:r>
              <a:rPr lang="en-US" dirty="0"/>
              <a:t>Spend money only with prior court approval</a:t>
            </a:r>
          </a:p>
          <a:p>
            <a:r>
              <a:rPr lang="en-US" dirty="0"/>
              <a:t>Mismanagement can result in:</a:t>
            </a:r>
          </a:p>
          <a:p>
            <a:pPr lvl="1"/>
            <a:r>
              <a:rPr lang="en-US" sz="2000" dirty="0"/>
              <a:t>Removal as guardian</a:t>
            </a:r>
          </a:p>
          <a:p>
            <a:pPr lvl="1"/>
            <a:r>
              <a:rPr lang="en-US" sz="2000" dirty="0"/>
              <a:t>Lawsuit</a:t>
            </a:r>
          </a:p>
          <a:p>
            <a:pPr lvl="1"/>
            <a:r>
              <a:rPr lang="en-US" sz="2000" dirty="0"/>
              <a:t>Repay guardianship estate</a:t>
            </a:r>
          </a:p>
          <a:p>
            <a:pPr>
              <a:buFont typeface="Wingdings" panose="05000000000000000000" pitchFamily="2" charset="2"/>
              <a:buChar char="§"/>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8835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With Court Approval:</a:t>
            </a:r>
          </a:p>
        </p:txBody>
      </p:sp>
      <p:sp>
        <p:nvSpPr>
          <p:cNvPr id="2" name="Content Placeholder 1"/>
          <p:cNvSpPr>
            <a:spLocks noGrp="1"/>
          </p:cNvSpPr>
          <p:nvPr>
            <p:ph idx="1"/>
          </p:nvPr>
        </p:nvSpPr>
        <p:spPr/>
        <p:txBody>
          <a:bodyPr/>
          <a:lstStyle/>
          <a:p>
            <a:endParaRPr lang="en-US" dirty="0"/>
          </a:p>
        </p:txBody>
      </p:sp>
      <p:graphicFrame>
        <p:nvGraphicFramePr>
          <p:cNvPr id="5" name="Content Placeholder 11"/>
          <p:cNvGraphicFramePr>
            <a:graphicFrameLocks/>
          </p:cNvGraphicFramePr>
          <p:nvPr>
            <p:extLst/>
          </p:nvPr>
        </p:nvGraphicFramePr>
        <p:xfrm>
          <a:off x="1023938" y="1895475"/>
          <a:ext cx="9720262"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3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lnSpcReduction="10000"/>
          </a:bodyPr>
          <a:lstStyle/>
          <a:p>
            <a:pPr marL="0" lvl="0" indent="0">
              <a:buNone/>
            </a:pPr>
            <a:r>
              <a:rPr lang="en-US" dirty="0"/>
              <a:t>You MUST get court authorization to:</a:t>
            </a:r>
          </a:p>
          <a:p>
            <a:pPr lvl="0"/>
            <a:r>
              <a:rPr lang="en-US" dirty="0"/>
              <a:t>Make loans from the guardianship estate</a:t>
            </a:r>
          </a:p>
          <a:p>
            <a:pPr lvl="0"/>
            <a:r>
              <a:rPr lang="en-US" dirty="0"/>
              <a:t>Sell any assets in the guardianship estate</a:t>
            </a:r>
          </a:p>
          <a:p>
            <a:pPr lvl="0"/>
            <a:r>
              <a:rPr lang="en-US" dirty="0"/>
              <a:t>Pay expenses over the amount authorized in the guardianship order (If there is not authorization in the order, you should not be paying any expenses without court approval)</a:t>
            </a:r>
          </a:p>
          <a:p>
            <a:pPr lvl="0"/>
            <a:r>
              <a:rPr lang="en-US" dirty="0"/>
              <a:t>Extend the time to file the Annual Fiduciary Report/Guardianship Account</a:t>
            </a:r>
          </a:p>
          <a:p>
            <a:pPr lvl="0"/>
            <a:r>
              <a:rPr lang="en-US" dirty="0"/>
              <a:t>Close a guardianship account</a:t>
            </a:r>
          </a:p>
          <a:p>
            <a:pPr lvl="0"/>
            <a:r>
              <a:rPr lang="en-US" dirty="0"/>
              <a:t>Pay taxes</a:t>
            </a:r>
          </a:p>
          <a:p>
            <a:pPr lvl="0"/>
            <a:r>
              <a:rPr lang="en-US" dirty="0"/>
              <a:t>Sell or exercising stock subscriptions</a:t>
            </a:r>
          </a:p>
        </p:txBody>
      </p:sp>
      <p:sp>
        <p:nvSpPr>
          <p:cNvPr id="4" name="TextBox 3"/>
          <p:cNvSpPr txBox="1"/>
          <p:nvPr/>
        </p:nvSpPr>
        <p:spPr>
          <a:xfrm>
            <a:off x="6347343" y="2286000"/>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4219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Inventory</a:t>
            </a:r>
          </a:p>
          <a:p>
            <a:pPr lvl="1"/>
            <a:r>
              <a:rPr lang="en-US" dirty="0"/>
              <a:t>File within 60 days of appointment date</a:t>
            </a:r>
          </a:p>
          <a:p>
            <a:pPr lvl="2"/>
            <a:r>
              <a:rPr lang="en-US" dirty="0"/>
              <a:t>Circuit Court: Use Form CC-GN-011</a:t>
            </a:r>
          </a:p>
          <a:p>
            <a:pPr lvl="2"/>
            <a:r>
              <a:rPr lang="en-US" dirty="0"/>
              <a:t>Orphans’ Court: Use Form RW1318 </a:t>
            </a:r>
          </a:p>
          <a:p>
            <a:pPr lvl="1"/>
            <a:r>
              <a:rPr lang="en-US" dirty="0"/>
              <a:t>Include description and fair market values of</a:t>
            </a:r>
          </a:p>
          <a:p>
            <a:pPr lvl="2"/>
            <a:r>
              <a:rPr lang="en-US" dirty="0"/>
              <a:t>Bank accounts</a:t>
            </a:r>
          </a:p>
          <a:p>
            <a:pPr lvl="2"/>
            <a:r>
              <a:rPr lang="en-US" dirty="0"/>
              <a:t>Stocks and bonds</a:t>
            </a:r>
          </a:p>
          <a:p>
            <a:pPr lvl="2"/>
            <a:r>
              <a:rPr lang="en-US" dirty="0"/>
              <a:t>Real estate</a:t>
            </a:r>
          </a:p>
          <a:p>
            <a:pPr lvl="2"/>
            <a:r>
              <a:rPr lang="en-US" dirty="0"/>
              <a:t>Mortgages</a:t>
            </a:r>
          </a:p>
          <a:p>
            <a:pPr lvl="2"/>
            <a:r>
              <a:rPr lang="en-US" dirty="0"/>
              <a:t>Other valuable property</a:t>
            </a:r>
          </a:p>
        </p:txBody>
      </p:sp>
      <p:pic>
        <p:nvPicPr>
          <p:cNvPr id="6" name="Picture 5"/>
          <p:cNvPicPr>
            <a:picLocks noChangeAspect="1"/>
          </p:cNvPicPr>
          <p:nvPr/>
        </p:nvPicPr>
        <p:blipFill rotWithShape="1">
          <a:blip r:embed="rId3"/>
          <a:srcRect l="12782" t="17018" r="56681" b="4129"/>
          <a:stretch/>
        </p:blipFill>
        <p:spPr>
          <a:xfrm>
            <a:off x="5785875" y="1978914"/>
            <a:ext cx="5387988" cy="4637532"/>
          </a:xfrm>
          <a:prstGeom prst="rect">
            <a:avLst/>
          </a:prstGeom>
        </p:spPr>
      </p:pic>
    </p:spTree>
    <p:extLst>
      <p:ext uri="{BB962C8B-B14F-4D97-AF65-F5344CB8AC3E}">
        <p14:creationId xmlns:p14="http://schemas.microsoft.com/office/powerpoint/2010/main" val="14957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3" name="Content Placeholder 2"/>
          <p:cNvSpPr>
            <a:spLocks noGrp="1"/>
          </p:cNvSpPr>
          <p:nvPr>
            <p:ph idx="1"/>
          </p:nvPr>
        </p:nvSpPr>
        <p:spPr/>
        <p:txBody>
          <a:bodyPr>
            <a:normAutofit/>
          </a:bodyPr>
          <a:lstStyle/>
          <a:p>
            <a:r>
              <a:rPr lang="en-US" dirty="0"/>
              <a:t>File each year within 60 days of </a:t>
            </a:r>
            <a:br>
              <a:rPr lang="en-US" dirty="0"/>
            </a:br>
            <a:r>
              <a:rPr lang="en-US" dirty="0"/>
              <a:t>appointment date</a:t>
            </a:r>
          </a:p>
          <a:p>
            <a:pPr lvl="1"/>
            <a:r>
              <a:rPr lang="en-US" dirty="0"/>
              <a:t>Example:</a:t>
            </a:r>
            <a:br>
              <a:rPr lang="en-US" dirty="0"/>
            </a:br>
            <a:br>
              <a:rPr lang="en-US" dirty="0"/>
            </a:br>
            <a:br>
              <a:rPr lang="en-US" dirty="0"/>
            </a:br>
            <a:br>
              <a:rPr lang="en-US" dirty="0"/>
            </a:br>
            <a:br>
              <a:rPr lang="en-US" dirty="0"/>
            </a:br>
            <a:endParaRPr lang="en-US" dirty="0"/>
          </a:p>
          <a:p>
            <a:r>
              <a:rPr lang="en-US" dirty="0"/>
              <a:t>Circuit court: Use Form CC-GN012 </a:t>
            </a:r>
            <a:br>
              <a:rPr lang="en-US" dirty="0"/>
            </a:br>
            <a:r>
              <a:rPr lang="en-US" dirty="0"/>
              <a:t>(Fiduciary’s Account)</a:t>
            </a:r>
          </a:p>
          <a:p>
            <a:r>
              <a:rPr lang="en-US" dirty="0"/>
              <a:t>Orphans’ court: Use Form RW1302 </a:t>
            </a:r>
            <a:br>
              <a:rPr lang="en-US" dirty="0"/>
            </a:br>
            <a:r>
              <a:rPr lang="en-US" dirty="0"/>
              <a:t>(Guardian’s Account)</a:t>
            </a:r>
          </a:p>
        </p:txBody>
      </p:sp>
      <p:pic>
        <p:nvPicPr>
          <p:cNvPr id="4" name="Picture 3"/>
          <p:cNvPicPr>
            <a:picLocks noChangeAspect="1"/>
          </p:cNvPicPr>
          <p:nvPr/>
        </p:nvPicPr>
        <p:blipFill rotWithShape="1">
          <a:blip r:embed="rId3"/>
          <a:srcRect l="18740" t="22983" r="62705" b="32668"/>
          <a:stretch/>
        </p:blipFill>
        <p:spPr>
          <a:xfrm>
            <a:off x="5626100" y="1763077"/>
            <a:ext cx="6362700" cy="5069205"/>
          </a:xfrm>
          <a:prstGeom prst="rect">
            <a:avLst/>
          </a:prstGeom>
        </p:spPr>
      </p:pic>
      <p:graphicFrame>
        <p:nvGraphicFramePr>
          <p:cNvPr id="5" name="Content Placeholder 15"/>
          <p:cNvGraphicFramePr>
            <a:graphicFrameLocks/>
          </p:cNvGraphicFramePr>
          <p:nvPr>
            <p:extLst/>
          </p:nvPr>
        </p:nvGraphicFramePr>
        <p:xfrm>
          <a:off x="830975" y="2946400"/>
          <a:ext cx="4795125" cy="2081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90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Guardianship Terms</a:t>
            </a:r>
          </a:p>
        </p:txBody>
      </p:sp>
      <p:sp>
        <p:nvSpPr>
          <p:cNvPr id="3" name="Content Placeholder 2"/>
          <p:cNvSpPr>
            <a:spLocks noGrp="1"/>
          </p:cNvSpPr>
          <p:nvPr>
            <p:ph idx="1"/>
          </p:nvPr>
        </p:nvSpPr>
        <p:spPr/>
        <p:txBody>
          <a:bodyPr>
            <a:normAutofit/>
          </a:bodyPr>
          <a:lstStyle/>
          <a:p>
            <a:r>
              <a:rPr lang="en-US" dirty="0"/>
              <a:t>Guardianship terms</a:t>
            </a:r>
          </a:p>
          <a:p>
            <a:pPr lvl="1"/>
            <a:r>
              <a:rPr lang="en-US" dirty="0"/>
              <a:t>Guardianship</a:t>
            </a:r>
          </a:p>
          <a:p>
            <a:pPr lvl="1"/>
            <a:r>
              <a:rPr lang="en-US" dirty="0"/>
              <a:t>Minor</a:t>
            </a:r>
          </a:p>
          <a:p>
            <a:pPr lvl="1"/>
            <a:r>
              <a:rPr lang="en-US" dirty="0"/>
              <a:t>Court</a:t>
            </a:r>
          </a:p>
          <a:p>
            <a:pPr lvl="1"/>
            <a:r>
              <a:rPr lang="en-US" dirty="0"/>
              <a:t>Guardian</a:t>
            </a:r>
          </a:p>
          <a:p>
            <a:pPr lvl="1"/>
            <a:r>
              <a:rPr lang="en-US" dirty="0"/>
              <a:t>Guardianship Estate</a:t>
            </a:r>
          </a:p>
          <a:p>
            <a:pPr lvl="1"/>
            <a:r>
              <a:rPr lang="en-US" dirty="0"/>
              <a:t>Clerk/Trust Clerk/Register of Wills</a:t>
            </a:r>
          </a:p>
          <a:p>
            <a:pPr lvl="1"/>
            <a:r>
              <a:rPr lang="en-US" dirty="0"/>
              <a:t>Interested Persons</a:t>
            </a:r>
          </a:p>
        </p:txBody>
      </p:sp>
    </p:spTree>
    <p:extLst>
      <p:ext uri="{BB962C8B-B14F-4D97-AF65-F5344CB8AC3E}">
        <p14:creationId xmlns:p14="http://schemas.microsoft.com/office/powerpoint/2010/main" val="32705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5" name="Content Placeholder 4"/>
          <p:cNvSpPr>
            <a:spLocks noGrp="1"/>
          </p:cNvSpPr>
          <p:nvPr>
            <p:ph sz="half" idx="1"/>
          </p:nvPr>
        </p:nvSpPr>
        <p:spPr>
          <a:ln>
            <a:noFill/>
          </a:ln>
        </p:spPr>
        <p:txBody>
          <a:bodyPr>
            <a:normAutofit/>
          </a:bodyPr>
          <a:lstStyle/>
          <a:p>
            <a:r>
              <a:rPr lang="en-US" dirty="0"/>
              <a:t>Attach Documentation to Fiduciary’s/Guardian’s Account</a:t>
            </a:r>
          </a:p>
          <a:p>
            <a:pPr lvl="1"/>
            <a:r>
              <a:rPr lang="en-US" sz="2000" dirty="0"/>
              <a:t>Investment, or other account statements</a:t>
            </a:r>
          </a:p>
          <a:p>
            <a:pPr lvl="1"/>
            <a:r>
              <a:rPr lang="en-US" sz="2000" dirty="0"/>
              <a:t>Copies of cleared checks and deposits</a:t>
            </a:r>
          </a:p>
          <a:p>
            <a:pPr lvl="1"/>
            <a:r>
              <a:rPr lang="en-US" sz="2000" dirty="0"/>
              <a:t>Receipts for all items purchased using funds from the guardianship estate</a:t>
            </a:r>
          </a:p>
          <a:p>
            <a:pPr lvl="1"/>
            <a:r>
              <a:rPr lang="en-US" sz="2000" dirty="0"/>
              <a:t>Settlement sheets on the sale or transfer of real property</a:t>
            </a:r>
          </a:p>
          <a:p>
            <a:pPr lvl="1"/>
            <a:r>
              <a:rPr lang="en-US" sz="2000" dirty="0"/>
              <a:t>Paystubs</a:t>
            </a:r>
          </a:p>
          <a:p>
            <a:pPr lvl="1"/>
            <a:r>
              <a:rPr lang="en-US" sz="2000" dirty="0"/>
              <a:t>Annual social security benefit reports</a:t>
            </a:r>
          </a:p>
          <a:p>
            <a:pPr lvl="1"/>
            <a:r>
              <a:rPr lang="en-US" sz="2000" dirty="0"/>
              <a:t>Nursing home or in-home care expenses</a:t>
            </a:r>
          </a:p>
          <a:p>
            <a:endParaRPr lang="en-US" dirty="0"/>
          </a:p>
        </p:txBody>
      </p:sp>
      <p:sp>
        <p:nvSpPr>
          <p:cNvPr id="6" name="Content Placeholder 5"/>
          <p:cNvSpPr>
            <a:spLocks noGrp="1"/>
          </p:cNvSpPr>
          <p:nvPr>
            <p:ph sz="half" idx="2"/>
          </p:nvPr>
        </p:nvSpPr>
        <p:spPr>
          <a:ln>
            <a:solidFill>
              <a:schemeClr val="tx2"/>
            </a:solidFill>
          </a:ln>
        </p:spPr>
        <p:txBody>
          <a:bodyPr>
            <a:normAutofit/>
          </a:bodyPr>
          <a:lstStyle/>
          <a:p>
            <a:pPr lvl="1"/>
            <a:r>
              <a:rPr lang="en-US" sz="2000" dirty="0"/>
              <a:t>Expenses and disbursements</a:t>
            </a:r>
          </a:p>
          <a:p>
            <a:pPr lvl="1"/>
            <a:r>
              <a:rPr lang="en-US" sz="2000" dirty="0"/>
              <a:t>Value of assets and bank accounts</a:t>
            </a:r>
          </a:p>
          <a:p>
            <a:pPr lvl="1"/>
            <a:r>
              <a:rPr lang="en-US" sz="2000" dirty="0"/>
              <a:t>Income received</a:t>
            </a:r>
          </a:p>
          <a:p>
            <a:endParaRPr lang="en-US" dirty="0"/>
          </a:p>
        </p:txBody>
      </p:sp>
    </p:spTree>
    <p:extLst>
      <p:ext uri="{BB962C8B-B14F-4D97-AF65-F5344CB8AC3E}">
        <p14:creationId xmlns:p14="http://schemas.microsoft.com/office/powerpoint/2010/main" val="309810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Provide copies to Interested Persons (upon request)</a:t>
            </a:r>
          </a:p>
          <a:p>
            <a:r>
              <a:rPr lang="en-US" dirty="0"/>
              <a:t>Court review</a:t>
            </a:r>
          </a:p>
          <a:p>
            <a:pPr lvl="1"/>
            <a:r>
              <a:rPr lang="en-US" dirty="0"/>
              <a:t>Order accepting account </a:t>
            </a:r>
          </a:p>
          <a:p>
            <a:pPr lvl="1"/>
            <a:r>
              <a:rPr lang="en-US" dirty="0"/>
              <a:t>Other actions</a:t>
            </a:r>
          </a:p>
          <a:p>
            <a:pPr lvl="2"/>
            <a:r>
              <a:rPr lang="en-US" dirty="0"/>
              <a:t>Order to appear or provide additional documentation</a:t>
            </a:r>
          </a:p>
          <a:p>
            <a:r>
              <a:rPr lang="en-US" dirty="0"/>
              <a:t>Failure to file or address problems</a:t>
            </a:r>
          </a:p>
          <a:p>
            <a:pPr lvl="1"/>
            <a:r>
              <a:rPr lang="en-US" dirty="0"/>
              <a:t>Show cause order </a:t>
            </a:r>
          </a:p>
          <a:p>
            <a:pPr lvl="1"/>
            <a:r>
              <a:rPr lang="en-US" dirty="0"/>
              <a:t>Hearing</a:t>
            </a:r>
          </a:p>
          <a:p>
            <a:pPr lvl="1"/>
            <a:endParaRPr lang="en-US" b="1" dirty="0"/>
          </a:p>
          <a:p>
            <a:pPr marL="128016" lvl="1" indent="0">
              <a:buNone/>
            </a:pPr>
            <a:r>
              <a:rPr lang="en-US" b="1" dirty="0"/>
              <a:t>*Keep good records!</a:t>
            </a:r>
          </a:p>
        </p:txBody>
      </p:sp>
    </p:spTree>
    <p:extLst>
      <p:ext uri="{BB962C8B-B14F-4D97-AF65-F5344CB8AC3E}">
        <p14:creationId xmlns:p14="http://schemas.microsoft.com/office/powerpoint/2010/main" val="240823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Commissions and Expenses</a:t>
            </a:r>
          </a:p>
        </p:txBody>
      </p:sp>
      <p:sp>
        <p:nvSpPr>
          <p:cNvPr id="3" name="Content Placeholder 2"/>
          <p:cNvSpPr>
            <a:spLocks noGrp="1"/>
          </p:cNvSpPr>
          <p:nvPr>
            <p:ph idx="1"/>
          </p:nvPr>
        </p:nvSpPr>
        <p:spPr/>
        <p:txBody>
          <a:bodyPr>
            <a:normAutofit/>
          </a:bodyPr>
          <a:lstStyle/>
          <a:p>
            <a:r>
              <a:rPr lang="en-US" dirty="0"/>
              <a:t>Based on value and size of the guardianship estate</a:t>
            </a:r>
          </a:p>
          <a:p>
            <a:pPr lvl="1"/>
            <a:r>
              <a:rPr lang="en-US" dirty="0"/>
              <a:t>Reimbursement for actual and necessary expenses</a:t>
            </a:r>
          </a:p>
          <a:p>
            <a:pPr lvl="1"/>
            <a:r>
              <a:rPr lang="en-US" dirty="0"/>
              <a:t>Commissions</a:t>
            </a:r>
          </a:p>
          <a:p>
            <a:pPr lvl="2"/>
            <a:r>
              <a:rPr lang="en-US" dirty="0"/>
              <a:t>Income commissions</a:t>
            </a:r>
          </a:p>
          <a:p>
            <a:pPr lvl="2"/>
            <a:r>
              <a:rPr lang="en-US" dirty="0"/>
              <a:t>Corpus commissions</a:t>
            </a:r>
          </a:p>
          <a:p>
            <a:pPr lvl="2"/>
            <a:r>
              <a:rPr lang="en-US" dirty="0"/>
              <a:t>Commissions on the sale of real property</a:t>
            </a:r>
          </a:p>
          <a:p>
            <a:endParaRPr lang="en-US" dirty="0"/>
          </a:p>
        </p:txBody>
      </p:sp>
    </p:spTree>
    <p:extLst>
      <p:ext uri="{BB962C8B-B14F-4D97-AF65-F5344CB8AC3E}">
        <p14:creationId xmlns:p14="http://schemas.microsoft.com/office/powerpoint/2010/main" val="73184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Benefits	</a:t>
            </a:r>
          </a:p>
        </p:txBody>
      </p:sp>
      <p:sp>
        <p:nvSpPr>
          <p:cNvPr id="4" name="Content Placeholder 3"/>
          <p:cNvSpPr>
            <a:spLocks noGrp="1"/>
          </p:cNvSpPr>
          <p:nvPr>
            <p:ph sz="half" idx="1"/>
          </p:nvPr>
        </p:nvSpPr>
        <p:spPr>
          <a:xfrm>
            <a:off x="1027176" y="2246884"/>
            <a:ext cx="4754880" cy="4481575"/>
          </a:xfrm>
        </p:spPr>
        <p:txBody>
          <a:bodyPr>
            <a:normAutofit/>
          </a:bodyPr>
          <a:lstStyle/>
          <a:p>
            <a:r>
              <a:rPr lang="en-US" dirty="0"/>
              <a:t>Deposit benefits to a guardianship Account</a:t>
            </a:r>
          </a:p>
          <a:p>
            <a:r>
              <a:rPr lang="en-US" dirty="0"/>
              <a:t>Social Security Administration (SSA)</a:t>
            </a:r>
          </a:p>
          <a:p>
            <a:pPr lvl="1"/>
            <a:r>
              <a:rPr lang="en-US" dirty="0"/>
              <a:t>Supplemental Security Income (SSI)</a:t>
            </a:r>
          </a:p>
          <a:p>
            <a:pPr lvl="1"/>
            <a:r>
              <a:rPr lang="en-US" dirty="0"/>
              <a:t>Social Security Disability Insurance (SSDI)</a:t>
            </a:r>
          </a:p>
          <a:p>
            <a:pPr lvl="1"/>
            <a:r>
              <a:rPr lang="en-US" dirty="0"/>
              <a:t>Apply to become a </a:t>
            </a:r>
            <a:r>
              <a:rPr lang="en-US" b="1" dirty="0"/>
              <a:t>Representative Payee</a:t>
            </a:r>
          </a:p>
          <a:p>
            <a:pPr lvl="2"/>
            <a:r>
              <a:rPr lang="en-US" sz="1600" dirty="0"/>
              <a:t>Annual recertification</a:t>
            </a:r>
          </a:p>
          <a:p>
            <a:pPr lvl="1"/>
            <a:r>
              <a:rPr lang="en-US" sz="2000" dirty="0"/>
              <a:t>Public Assistance for SSA Beneficiaries</a:t>
            </a:r>
          </a:p>
          <a:p>
            <a:pPr lvl="2"/>
            <a:r>
              <a:rPr lang="en-US" sz="1600" dirty="0"/>
              <a:t>Local Department of Social Services (DSS)</a:t>
            </a:r>
          </a:p>
          <a:p>
            <a:r>
              <a:rPr lang="en-US" dirty="0"/>
              <a:t>U.S. Department of Veterans Affairs (VA)</a:t>
            </a:r>
          </a:p>
          <a:p>
            <a:pPr lvl="1"/>
            <a:r>
              <a:rPr lang="en-US" dirty="0"/>
              <a:t>Apply to become a VA </a:t>
            </a:r>
            <a:r>
              <a:rPr lang="en-US" b="1" dirty="0"/>
              <a:t>Fiduciary </a:t>
            </a:r>
          </a:p>
          <a:p>
            <a:pPr marL="128016" lvl="1" indent="0">
              <a:buNone/>
            </a:pPr>
            <a:endParaRPr lang="en-US" dirty="0"/>
          </a:p>
        </p:txBody>
      </p:sp>
      <p:sp>
        <p:nvSpPr>
          <p:cNvPr id="7" name="Content Placeholder 6"/>
          <p:cNvSpPr>
            <a:spLocks noGrp="1"/>
          </p:cNvSpPr>
          <p:nvPr>
            <p:ph sz="half" idx="2"/>
          </p:nvPr>
        </p:nvSpPr>
        <p:spPr>
          <a:xfrm>
            <a:off x="6494646" y="1294598"/>
            <a:ext cx="4754880" cy="5334802"/>
          </a:xfrm>
        </p:spPr>
        <p:txBody>
          <a:bodyPr>
            <a:normAutofit/>
          </a:bodyPr>
          <a:lstStyle/>
          <a:p>
            <a:endParaRPr lang="en-US" dirty="0">
              <a:hlinkClick r:id="rId3"/>
            </a:endParaRPr>
          </a:p>
          <a:p>
            <a:endParaRPr lang="en-US" dirty="0">
              <a:hlinkClick r:id="rId3"/>
            </a:endParaRPr>
          </a:p>
          <a:p>
            <a:endParaRPr lang="en-US" dirty="0">
              <a:hlinkClick r:id="" action="ppaction://noaction"/>
            </a:endParaRPr>
          </a:p>
          <a:p>
            <a:pPr algn="ctr"/>
            <a:r>
              <a:rPr lang="en-US" dirty="0">
                <a:hlinkClick r:id="" action="ppaction://noaction"/>
              </a:rPr>
              <a:t>www.ssa.gov/payee</a:t>
            </a:r>
          </a:p>
          <a:p>
            <a:pPr algn="ctr"/>
            <a:r>
              <a:rPr lang="en-US" dirty="0"/>
              <a:t>Visit a local Social Security Administration office</a:t>
            </a:r>
          </a:p>
          <a:p>
            <a:pPr algn="ctr"/>
            <a:endParaRPr lang="en-US" dirty="0"/>
          </a:p>
          <a:p>
            <a:pPr algn="ctr"/>
            <a:endParaRPr lang="en-US" dirty="0">
              <a:hlinkClick r:id="rId3"/>
            </a:endParaRPr>
          </a:p>
          <a:p>
            <a:pPr algn="ctr"/>
            <a:endParaRPr lang="en-US" dirty="0">
              <a:hlinkClick r:id="rId3"/>
            </a:endParaRPr>
          </a:p>
          <a:p>
            <a:pPr algn="ctr"/>
            <a:r>
              <a:rPr lang="en-US" dirty="0">
                <a:hlinkClick r:id="rId3"/>
              </a:rPr>
              <a:t>www.benefits.va.gov/fiduciary</a:t>
            </a:r>
          </a:p>
          <a:p>
            <a:pPr algn="ctr"/>
            <a:r>
              <a:rPr lang="en-US" dirty="0"/>
              <a:t>Visit a local VA office</a:t>
            </a:r>
          </a:p>
          <a:p>
            <a:pPr algn="ctr"/>
            <a:endParaRPr lang="en-US" dirty="0"/>
          </a:p>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86" y="1368178"/>
            <a:ext cx="1371600" cy="1371600"/>
          </a:xfrm>
          <a:prstGeom prst="rect">
            <a:avLst/>
          </a:prstGeom>
        </p:spPr>
      </p:pic>
      <p:grpSp>
        <p:nvGrpSpPr>
          <p:cNvPr id="11" name="Group 10"/>
          <p:cNvGrpSpPr/>
          <p:nvPr/>
        </p:nvGrpSpPr>
        <p:grpSpPr>
          <a:xfrm>
            <a:off x="7514923" y="4239420"/>
            <a:ext cx="2714325" cy="890338"/>
            <a:chOff x="7363326" y="2240432"/>
            <a:chExt cx="3272590" cy="1164506"/>
          </a:xfrm>
        </p:grpSpPr>
        <p:sp>
          <p:nvSpPr>
            <p:cNvPr id="12" name="Rectangle 11"/>
            <p:cNvSpPr/>
            <p:nvPr/>
          </p:nvSpPr>
          <p:spPr>
            <a:xfrm>
              <a:off x="7363326" y="2240432"/>
              <a:ext cx="3272590" cy="11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416" y="2265472"/>
              <a:ext cx="3238500" cy="1114425"/>
            </a:xfrm>
            <a:prstGeom prst="rect">
              <a:avLst/>
            </a:prstGeom>
          </p:spPr>
        </p:pic>
      </p:grpSp>
    </p:spTree>
    <p:extLst>
      <p:ext uri="{BB962C8B-B14F-4D97-AF65-F5344CB8AC3E}">
        <p14:creationId xmlns:p14="http://schemas.microsoft.com/office/powerpoint/2010/main" val="368940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27736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58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4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6242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36776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33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a:t>
            </a:r>
          </a:p>
        </p:txBody>
      </p:sp>
      <p:sp>
        <p:nvSpPr>
          <p:cNvPr id="3" name="Content Placeholder 2"/>
          <p:cNvSpPr>
            <a:spLocks noGrp="1"/>
          </p:cNvSpPr>
          <p:nvPr>
            <p:ph idx="1"/>
          </p:nvPr>
        </p:nvSpPr>
        <p:spPr/>
        <p:txBody>
          <a:bodyPr/>
          <a:lstStyle/>
          <a:p>
            <a:pPr marL="0" indent="0">
              <a:buNone/>
            </a:pPr>
            <a:r>
              <a:rPr lang="en-US" dirty="0"/>
              <a:t>Guardianship is a legal proceeding in which the court appoints a person to manage the affairs of a minor’s person, property, or both.</a:t>
            </a:r>
            <a:endParaRPr lang="en-US" b="1" dirty="0"/>
          </a:p>
          <a:p>
            <a:endParaRPr lang="en-US" dirty="0"/>
          </a:p>
        </p:txBody>
      </p:sp>
    </p:spTree>
    <p:extLst>
      <p:ext uri="{BB962C8B-B14F-4D97-AF65-F5344CB8AC3E}">
        <p14:creationId xmlns:p14="http://schemas.microsoft.com/office/powerpoint/2010/main" val="22788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301164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4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4" name="Content Placeholder 3"/>
          <p:cNvSpPr>
            <a:spLocks noGrp="1"/>
          </p:cNvSpPr>
          <p:nvPr>
            <p:ph sz="half" idx="1"/>
          </p:nvPr>
        </p:nvSpPr>
        <p:spPr/>
        <p:txBody>
          <a:bodyPr/>
          <a:lstStyle/>
          <a:p>
            <a:r>
              <a:rPr lang="en-US" dirty="0"/>
              <a:t>Theft or misuse of another person’s money, property, or belonging for personal benefit</a:t>
            </a:r>
          </a:p>
          <a:p>
            <a:pPr lvl="1"/>
            <a:r>
              <a:rPr lang="en-US" dirty="0"/>
              <a:t>Deception</a:t>
            </a:r>
          </a:p>
          <a:p>
            <a:pPr lvl="1"/>
            <a:r>
              <a:rPr lang="en-US" dirty="0"/>
              <a:t>Harassment</a:t>
            </a:r>
          </a:p>
          <a:p>
            <a:pPr lvl="1"/>
            <a:r>
              <a:rPr lang="en-US" dirty="0"/>
              <a:t>Threats</a:t>
            </a:r>
          </a:p>
          <a:p>
            <a:r>
              <a:rPr lang="en-US" dirty="0"/>
              <a:t>Guardians of the Property</a:t>
            </a:r>
          </a:p>
          <a:p>
            <a:pPr lvl="1"/>
            <a:r>
              <a:rPr lang="en-US" dirty="0"/>
              <a:t>Can identify, stop, and prevent financial exploitation</a:t>
            </a:r>
          </a:p>
          <a:p>
            <a:pPr lvl="1"/>
            <a:r>
              <a:rPr lang="en-US" dirty="0"/>
              <a:t>Beware</a:t>
            </a:r>
          </a:p>
          <a:p>
            <a:r>
              <a:rPr lang="en-US" dirty="0"/>
              <a:t>Many types of financial exploitation</a:t>
            </a:r>
          </a:p>
        </p:txBody>
      </p:sp>
      <p:graphicFrame>
        <p:nvGraphicFramePr>
          <p:cNvPr id="8" name="Content Placeholder 7"/>
          <p:cNvGraphicFramePr>
            <a:graphicFrameLocks noGrp="1"/>
          </p:cNvGraphicFramePr>
          <p:nvPr>
            <p:ph sz="half" idx="2"/>
            <p:extLst/>
          </p:nvPr>
        </p:nvGraphicFramePr>
        <p:xfrm>
          <a:off x="5989638" y="1847462"/>
          <a:ext cx="4754562" cy="446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3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Financial Exploitation</a:t>
            </a:r>
          </a:p>
        </p:txBody>
      </p:sp>
      <p:graphicFrame>
        <p:nvGraphicFramePr>
          <p:cNvPr id="5" name="Content Placeholder 4"/>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94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Financial Exploitation</a:t>
            </a:r>
          </a:p>
        </p:txBody>
      </p:sp>
      <p:sp>
        <p:nvSpPr>
          <p:cNvPr id="3" name="Content Placeholder 2"/>
          <p:cNvSpPr>
            <a:spLocks noGrp="1"/>
          </p:cNvSpPr>
          <p:nvPr>
            <p:ph sz="half" idx="1"/>
          </p:nvPr>
        </p:nvSpPr>
        <p:spPr/>
        <p:txBody>
          <a:bodyPr>
            <a:normAutofit lnSpcReduction="10000"/>
          </a:bodyPr>
          <a:lstStyle/>
          <a:p>
            <a:r>
              <a:rPr lang="en-US" dirty="0"/>
              <a:t>Restrict access to accounts or property</a:t>
            </a:r>
          </a:p>
          <a:p>
            <a:r>
              <a:rPr lang="en-US" dirty="0"/>
              <a:t>Do not share:</a:t>
            </a:r>
          </a:p>
          <a:p>
            <a:pPr lvl="1"/>
            <a:r>
              <a:rPr lang="en-US" dirty="0"/>
              <a:t>Social Security Number</a:t>
            </a:r>
          </a:p>
          <a:p>
            <a:pPr lvl="1"/>
            <a:r>
              <a:rPr lang="en-US" dirty="0"/>
              <a:t>Credit card information</a:t>
            </a:r>
          </a:p>
          <a:p>
            <a:pPr lvl="1"/>
            <a:r>
              <a:rPr lang="en-US" dirty="0"/>
              <a:t>Account numbers</a:t>
            </a:r>
          </a:p>
          <a:p>
            <a:pPr lvl="1"/>
            <a:r>
              <a:rPr lang="en-US" dirty="0"/>
              <a:t>Passwords</a:t>
            </a:r>
          </a:p>
          <a:p>
            <a:r>
              <a:rPr lang="en-US" dirty="0"/>
              <a:t>Keep good records</a:t>
            </a:r>
          </a:p>
          <a:p>
            <a:pPr lvl="1"/>
            <a:r>
              <a:rPr lang="en-US" dirty="0"/>
              <a:t>Money in and out</a:t>
            </a:r>
          </a:p>
          <a:p>
            <a:pPr lvl="1"/>
            <a:r>
              <a:rPr lang="en-US" dirty="0"/>
              <a:t>Actions you take</a:t>
            </a:r>
          </a:p>
          <a:p>
            <a:pPr lvl="1"/>
            <a:r>
              <a:rPr lang="en-US" dirty="0"/>
              <a:t>Secure records</a:t>
            </a:r>
          </a:p>
          <a:p>
            <a:r>
              <a:rPr lang="en-US" dirty="0"/>
              <a:t>Monitor accounts and bills</a:t>
            </a:r>
          </a:p>
        </p:txBody>
      </p:sp>
      <p:graphicFrame>
        <p:nvGraphicFramePr>
          <p:cNvPr id="8"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6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5" name="Content Placeholder 4"/>
          <p:cNvSpPr>
            <a:spLocks noGrp="1"/>
          </p:cNvSpPr>
          <p:nvPr>
            <p:ph idx="1"/>
          </p:nvPr>
        </p:nvSpPr>
        <p:spPr/>
        <p:txBody>
          <a:bodyPr/>
          <a:lstStyle/>
          <a:p>
            <a:r>
              <a:rPr lang="en-US" dirty="0"/>
              <a:t>Remember:</a:t>
            </a:r>
          </a:p>
          <a:p>
            <a:pPr lvl="1"/>
            <a:r>
              <a:rPr lang="en-US" dirty="0"/>
              <a:t>Culprits may be friends, family, caretakers, financial planners, strangers, or con artists</a:t>
            </a:r>
          </a:p>
          <a:p>
            <a:pPr lvl="1"/>
            <a:r>
              <a:rPr lang="en-US" dirty="0"/>
              <a:t>Signs include:</a:t>
            </a:r>
          </a:p>
          <a:p>
            <a:pPr lvl="2"/>
            <a:r>
              <a:rPr lang="en-US" dirty="0"/>
              <a:t>Missing money </a:t>
            </a:r>
          </a:p>
          <a:p>
            <a:pPr lvl="2"/>
            <a:r>
              <a:rPr lang="en-US" dirty="0"/>
              <a:t>Unauthorized transactions</a:t>
            </a:r>
          </a:p>
          <a:p>
            <a:pPr lvl="2"/>
            <a:r>
              <a:rPr lang="en-US" dirty="0"/>
              <a:t>Unexpected alerts about new accounts</a:t>
            </a:r>
          </a:p>
          <a:p>
            <a:pPr lvl="1"/>
            <a:r>
              <a:rPr lang="en-US" dirty="0"/>
              <a:t>Prevention requires:</a:t>
            </a:r>
          </a:p>
          <a:p>
            <a:pPr lvl="2"/>
            <a:r>
              <a:rPr lang="en-US" dirty="0"/>
              <a:t>Good recordkeeping</a:t>
            </a:r>
          </a:p>
          <a:p>
            <a:pPr lvl="2"/>
            <a:r>
              <a:rPr lang="en-US" dirty="0"/>
              <a:t>Guarding financial information and documents</a:t>
            </a:r>
          </a:p>
        </p:txBody>
      </p:sp>
    </p:spTree>
    <p:extLst>
      <p:ext uri="{BB962C8B-B14F-4D97-AF65-F5344CB8AC3E}">
        <p14:creationId xmlns:p14="http://schemas.microsoft.com/office/powerpoint/2010/main" val="37361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5: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p:txBody>
      </p:sp>
    </p:spTree>
    <p:extLst>
      <p:ext uri="{BB962C8B-B14F-4D97-AF65-F5344CB8AC3E}">
        <p14:creationId xmlns:p14="http://schemas.microsoft.com/office/powerpoint/2010/main" val="37431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a:xfrm>
            <a:off x="1024128" y="2084832"/>
            <a:ext cx="4754880" cy="4481338"/>
          </a:xfrm>
        </p:spPr>
        <p:txBody>
          <a:bodyPr>
            <a:normAutofit fontScale="92500" lnSpcReduction="20000"/>
          </a:bodyPr>
          <a:lstStyle/>
          <a:p>
            <a:r>
              <a:rPr lang="en-US" dirty="0"/>
              <a:t>The guardianship can terminate when:</a:t>
            </a:r>
          </a:p>
          <a:p>
            <a:pPr lvl="1"/>
            <a:r>
              <a:rPr lang="en-US" dirty="0"/>
              <a:t>Minor turns 18</a:t>
            </a:r>
          </a:p>
          <a:p>
            <a:pPr lvl="1"/>
            <a:r>
              <a:rPr lang="en-US" dirty="0"/>
              <a:t>Becomes emancipated (marriage)</a:t>
            </a:r>
          </a:p>
          <a:p>
            <a:pPr lvl="1"/>
            <a:r>
              <a:rPr lang="en-US" dirty="0"/>
              <a:t>Minor dies</a:t>
            </a:r>
          </a:p>
          <a:p>
            <a:pPr lvl="1"/>
            <a:r>
              <a:rPr lang="en-US" dirty="0"/>
              <a:t>Petition to terminate filed by a parent</a:t>
            </a:r>
          </a:p>
          <a:p>
            <a:r>
              <a:rPr lang="en-US" dirty="0"/>
              <a:t>File Petition to Terminate the Guardianship – </a:t>
            </a:r>
            <a:r>
              <a:rPr lang="en-US" b="1" dirty="0"/>
              <a:t>Within 45 days</a:t>
            </a:r>
            <a:endParaRPr lang="en-US" dirty="0"/>
          </a:p>
          <a:p>
            <a:r>
              <a:rPr lang="en-US" dirty="0"/>
              <a:t>Show cause order</a:t>
            </a:r>
          </a:p>
          <a:p>
            <a:pPr lvl="1"/>
            <a:r>
              <a:rPr lang="en-US" dirty="0"/>
              <a:t>Mail to Interested Persons</a:t>
            </a:r>
          </a:p>
          <a:p>
            <a:pPr lvl="1"/>
            <a:r>
              <a:rPr lang="en-US" dirty="0"/>
              <a:t>Hearing</a:t>
            </a:r>
          </a:p>
          <a:p>
            <a:r>
              <a:rPr lang="en-US" dirty="0"/>
              <a:t>Minors with disabilities</a:t>
            </a:r>
          </a:p>
          <a:p>
            <a:pPr lvl="1"/>
            <a:r>
              <a:rPr lang="en-US" dirty="0"/>
              <a:t>File: Petition for Guardianship of Alleged Disabled Person (Form CC-GN-002)</a:t>
            </a:r>
          </a:p>
          <a:p>
            <a:r>
              <a:rPr lang="en-US" dirty="0"/>
              <a:t>Continue responsibilities until the court orders termination of the guardianship</a:t>
            </a:r>
          </a:p>
        </p:txBody>
      </p:sp>
      <p:graphicFrame>
        <p:nvGraphicFramePr>
          <p:cNvPr id="11" name="Content Placeholder 10"/>
          <p:cNvGraphicFramePr>
            <a:graphicFrameLocks noGrp="1"/>
          </p:cNvGraphicFramePr>
          <p:nvPr>
            <p:ph sz="half" idx="2"/>
            <p:extLst/>
          </p:nvPr>
        </p:nvGraphicFramePr>
        <p:xfrm>
          <a:off x="5989638" y="1955260"/>
          <a:ext cx="4754562" cy="4610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55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graphicEl>
                                              <a:dgm id="{4AB48962-0CCA-4D02-970F-ACB170E74A90}"/>
                                            </p:graphicEl>
                                          </p:spTgt>
                                        </p:tgtEl>
                                        <p:attrNameLst>
                                          <p:attrName>style.visibility</p:attrName>
                                        </p:attrNameLst>
                                      </p:cBhvr>
                                      <p:to>
                                        <p:strVal val="visible"/>
                                      </p:to>
                                    </p:set>
                                    <p:animEffect transition="in" filter="fade">
                                      <p:cBhvr>
                                        <p:cTn id="37" dur="500"/>
                                        <p:tgtEl>
                                          <p:spTgt spid="11">
                                            <p:graphicEl>
                                              <a:dgm id="{4AB48962-0CCA-4D02-970F-ACB170E74A9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graphicEl>
                                              <a:dgm id="{18B35FEF-3F00-40F9-AF6F-73301E4534F5}"/>
                                            </p:graphicEl>
                                          </p:spTgt>
                                        </p:tgtEl>
                                        <p:attrNameLst>
                                          <p:attrName>style.visibility</p:attrName>
                                        </p:attrNameLst>
                                      </p:cBhvr>
                                      <p:to>
                                        <p:strVal val="visible"/>
                                      </p:to>
                                    </p:set>
                                    <p:animEffect transition="in" filter="fade">
                                      <p:cBhvr>
                                        <p:cTn id="42" dur="500"/>
                                        <p:tgtEl>
                                          <p:spTgt spid="11">
                                            <p:graphicEl>
                                              <a:dgm id="{18B35FEF-3F00-40F9-AF6F-73301E4534F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graphicEl>
                                              <a:dgm id="{DD5515EF-A2FB-4B5C-8B81-56C8D163DCEB}"/>
                                            </p:graphicEl>
                                          </p:spTgt>
                                        </p:tgtEl>
                                        <p:attrNameLst>
                                          <p:attrName>style.visibility</p:attrName>
                                        </p:attrNameLst>
                                      </p:cBhvr>
                                      <p:to>
                                        <p:strVal val="visible"/>
                                      </p:to>
                                    </p:set>
                                    <p:animEffect transition="in" filter="fade">
                                      <p:cBhvr>
                                        <p:cTn id="47" dur="500"/>
                                        <p:tgtEl>
                                          <p:spTgt spid="11">
                                            <p:graphicEl>
                                              <a:dgm id="{DD5515EF-A2FB-4B5C-8B81-56C8D163DCE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5BE90F8C-FDEE-48D7-9589-B7F5025DFAF6}"/>
                                            </p:graphicEl>
                                          </p:spTgt>
                                        </p:tgtEl>
                                        <p:attrNameLst>
                                          <p:attrName>style.visibility</p:attrName>
                                        </p:attrNameLst>
                                      </p:cBhvr>
                                      <p:to>
                                        <p:strVal val="visible"/>
                                      </p:to>
                                    </p:set>
                                    <p:animEffect transition="in" filter="fade">
                                      <p:cBhvr>
                                        <p:cTn id="52" dur="500"/>
                                        <p:tgtEl>
                                          <p:spTgt spid="11">
                                            <p:graphicEl>
                                              <a:dgm id="{5BE90F8C-FDEE-48D7-9589-B7F5025DFAF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dgm id="{3826ED19-F514-4D84-9353-07E12EEE2161}"/>
                                            </p:graphicEl>
                                          </p:spTgt>
                                        </p:tgtEl>
                                        <p:attrNameLst>
                                          <p:attrName>style.visibility</p:attrName>
                                        </p:attrNameLst>
                                      </p:cBhvr>
                                      <p:to>
                                        <p:strVal val="visible"/>
                                      </p:to>
                                    </p:set>
                                    <p:animEffect transition="in" filter="fade">
                                      <p:cBhvr>
                                        <p:cTn id="57" dur="500"/>
                                        <p:tgtEl>
                                          <p:spTgt spid="11">
                                            <p:graphicEl>
                                              <a:dgm id="{3826ED19-F514-4D84-9353-07E12EEE216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graphicEl>
                                              <a:dgm id="{04A176F6-4231-488C-89CE-EDC4B1771ABF}"/>
                                            </p:graphicEl>
                                          </p:spTgt>
                                        </p:tgtEl>
                                        <p:attrNameLst>
                                          <p:attrName>style.visibility</p:attrName>
                                        </p:attrNameLst>
                                      </p:cBhvr>
                                      <p:to>
                                        <p:strVal val="visible"/>
                                      </p:to>
                                    </p:set>
                                    <p:animEffect transition="in" filter="fade">
                                      <p:cBhvr>
                                        <p:cTn id="62" dur="500"/>
                                        <p:tgtEl>
                                          <p:spTgt spid="11">
                                            <p:graphicEl>
                                              <a:dgm id="{04A176F6-4231-488C-89CE-EDC4B1771AB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graphicEl>
                                              <a:dgm id="{4C77E9BB-302C-43A0-BDB8-6FB7897F22A6}"/>
                                            </p:graphicEl>
                                          </p:spTgt>
                                        </p:tgtEl>
                                        <p:attrNameLst>
                                          <p:attrName>style.visibility</p:attrName>
                                        </p:attrNameLst>
                                      </p:cBhvr>
                                      <p:to>
                                        <p:strVal val="visible"/>
                                      </p:to>
                                    </p:set>
                                    <p:animEffect transition="in" filter="fade">
                                      <p:cBhvr>
                                        <p:cTn id="67" dur="500"/>
                                        <p:tgtEl>
                                          <p:spTgt spid="11">
                                            <p:graphicEl>
                                              <a:dgm id="{4C77E9BB-302C-43A0-BDB8-6FB7897F22A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graphicEl>
                                              <a:dgm id="{65E355DE-F9B7-4282-8872-CE9280FAF929}"/>
                                            </p:graphicEl>
                                          </p:spTgt>
                                        </p:tgtEl>
                                        <p:attrNameLst>
                                          <p:attrName>style.visibility</p:attrName>
                                        </p:attrNameLst>
                                      </p:cBhvr>
                                      <p:to>
                                        <p:strVal val="visible"/>
                                      </p:to>
                                    </p:set>
                                    <p:animEffect transition="in" filter="fade">
                                      <p:cBhvr>
                                        <p:cTn id="72" dur="500"/>
                                        <p:tgtEl>
                                          <p:spTgt spid="11">
                                            <p:graphicEl>
                                              <a:dgm id="{65E355DE-F9B7-4282-8872-CE9280FAF929}"/>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5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500"/>
                                        <p:tgtEl>
                                          <p:spTgt spid="3">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fade">
                                      <p:cBhvr>
                                        <p:cTn id="97" dur="500"/>
                                        <p:tgtEl>
                                          <p:spTgt spid="3">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Effect transition="in" filter="fade">
                                      <p:cBhvr>
                                        <p:cTn id="10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to Resign as Guardian</a:t>
            </a:r>
          </a:p>
          <a:p>
            <a:pPr lvl="1"/>
            <a:r>
              <a:rPr lang="en-US" dirty="0"/>
              <a:t>May request: Substituted or Successor Guardian (replacement)</a:t>
            </a:r>
          </a:p>
          <a:p>
            <a:pPr lvl="1"/>
            <a:r>
              <a:rPr lang="en-US" dirty="0"/>
              <a:t>Guardians of the property: Include a final Fiduciary’s/Guardian’s Account</a:t>
            </a:r>
          </a:p>
          <a:p>
            <a:r>
              <a:rPr lang="en-US" dirty="0"/>
              <a:t>Show cause order</a:t>
            </a:r>
          </a:p>
          <a:p>
            <a:pPr lvl="1"/>
            <a:r>
              <a:rPr lang="en-US" dirty="0"/>
              <a:t>Mail to Interested Persons</a:t>
            </a:r>
          </a:p>
          <a:p>
            <a:r>
              <a:rPr lang="en-US" dirty="0"/>
              <a:t>Resignation not automatic</a:t>
            </a:r>
          </a:p>
          <a:p>
            <a:pPr lvl="1"/>
            <a:r>
              <a:rPr lang="en-US" dirty="0"/>
              <a:t>Hearing</a:t>
            </a:r>
          </a:p>
          <a:p>
            <a:pPr lvl="1"/>
            <a:r>
              <a:rPr lang="en-US" dirty="0"/>
              <a:t>Continue responsibilities until the court enters an order accepting your resignation</a:t>
            </a:r>
          </a:p>
        </p:txBody>
      </p:sp>
    </p:spTree>
    <p:extLst>
      <p:ext uri="{BB962C8B-B14F-4D97-AF65-F5344CB8AC3E}">
        <p14:creationId xmlns:p14="http://schemas.microsoft.com/office/powerpoint/2010/main" val="19003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lstStyle/>
          <a:p>
            <a:r>
              <a:rPr lang="en-US" dirty="0"/>
              <a:t>Removal as guardian by: </a:t>
            </a:r>
          </a:p>
          <a:p>
            <a:pPr lvl="1"/>
            <a:r>
              <a:rPr lang="en-US" dirty="0"/>
              <a:t>Court – Show cause</a:t>
            </a:r>
          </a:p>
          <a:p>
            <a:pPr lvl="1"/>
            <a:r>
              <a:rPr lang="en-US" dirty="0"/>
              <a:t>Interested person – Petition for Removal of Guardian</a:t>
            </a:r>
          </a:p>
          <a:p>
            <a:r>
              <a:rPr lang="en-US" dirty="0"/>
              <a:t>Hearing</a:t>
            </a:r>
          </a:p>
          <a:p>
            <a:pPr lvl="1"/>
            <a:r>
              <a:rPr lang="en-US" dirty="0"/>
              <a:t>Removal</a:t>
            </a:r>
          </a:p>
          <a:p>
            <a:pPr lvl="1"/>
            <a:r>
              <a:rPr lang="en-US" dirty="0"/>
              <a:t>Perform neglected duties</a:t>
            </a:r>
          </a:p>
          <a:p>
            <a:pPr lvl="1"/>
            <a:r>
              <a:rPr lang="en-US" dirty="0"/>
              <a:t>Other sanctions</a:t>
            </a:r>
          </a:p>
          <a:p>
            <a:r>
              <a:rPr lang="en-US" dirty="0"/>
              <a:t>Court order for removal as guardian</a:t>
            </a:r>
          </a:p>
          <a:p>
            <a:pPr lvl="1"/>
            <a:r>
              <a:rPr lang="en-US" dirty="0"/>
              <a:t>Appointment ends</a:t>
            </a:r>
          </a:p>
          <a:p>
            <a:pPr lvl="1"/>
            <a:r>
              <a:rPr lang="en-US" dirty="0"/>
              <a:t>Guardians of the Property: File a final Fiduciary's/Guardian’s Account</a:t>
            </a:r>
          </a:p>
          <a:p>
            <a:pPr lvl="1"/>
            <a:endParaRPr lang="en-US" dirty="0"/>
          </a:p>
          <a:p>
            <a:endParaRPr lang="en-US" dirty="0"/>
          </a:p>
        </p:txBody>
      </p:sp>
    </p:spTree>
    <p:extLst>
      <p:ext uri="{BB962C8B-B14F-4D97-AF65-F5344CB8AC3E}">
        <p14:creationId xmlns:p14="http://schemas.microsoft.com/office/powerpoint/2010/main" val="9105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a:t>
            </a:r>
          </a:p>
        </p:txBody>
      </p:sp>
      <p:sp>
        <p:nvSpPr>
          <p:cNvPr id="3" name="Content Placeholder 2"/>
          <p:cNvSpPr>
            <a:spLocks noGrp="1"/>
          </p:cNvSpPr>
          <p:nvPr>
            <p:ph sz="half" idx="1"/>
          </p:nvPr>
        </p:nvSpPr>
        <p:spPr/>
        <p:txBody>
          <a:bodyPr>
            <a:normAutofit/>
          </a:bodyPr>
          <a:lstStyle/>
          <a:p>
            <a:pPr marL="0" indent="0">
              <a:buNone/>
            </a:pPr>
            <a:r>
              <a:rPr lang="en-US" dirty="0">
                <a:solidFill>
                  <a:schemeClr val="tx1"/>
                </a:solidFill>
              </a:rPr>
              <a:t>Person under the age of 18 who is under guardianship.</a:t>
            </a:r>
          </a:p>
          <a:p>
            <a:r>
              <a:rPr lang="en-US" dirty="0"/>
              <a:t>Also called: “Ward”</a:t>
            </a:r>
          </a:p>
          <a:p>
            <a:endParaRPr lang="en-US" b="1" dirty="0"/>
          </a:p>
          <a:p>
            <a:endParaRPr lang="en-US" dirty="0"/>
          </a:p>
        </p:txBody>
      </p:sp>
      <p:sp>
        <p:nvSpPr>
          <p:cNvPr id="4" name="Content Placeholder 3"/>
          <p:cNvSpPr>
            <a:spLocks noGrp="1"/>
          </p:cNvSpPr>
          <p:nvPr>
            <p:ph sz="half" idx="2"/>
          </p:nvPr>
        </p:nvSpPr>
        <p:spPr/>
        <p:txBody>
          <a:bodyPr/>
          <a:lstStyle/>
          <a:p>
            <a:r>
              <a:rPr lang="en-US" sz="2400" dirty="0"/>
              <a:t>Lacks the legal capacity to provide for his or her daily needs or manage financial affairs.</a:t>
            </a:r>
          </a:p>
          <a:p>
            <a:endParaRPr lang="en-US" dirty="0"/>
          </a:p>
        </p:txBody>
      </p:sp>
    </p:spTree>
    <p:extLst>
      <p:ext uri="{BB962C8B-B14F-4D97-AF65-F5344CB8AC3E}">
        <p14:creationId xmlns:p14="http://schemas.microsoft.com/office/powerpoint/2010/main" val="270105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37640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Person &amp; Property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334976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202600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457200" indent="-457200">
              <a:buFont typeface="+mj-lt"/>
              <a:buAutoNum type="arabicPeriod"/>
            </a:pPr>
            <a:r>
              <a:rPr lang="en-US" sz="2400" dirty="0"/>
              <a:t>Guardian of the Property (Fiduciary)</a:t>
            </a:r>
          </a:p>
          <a:p>
            <a:pPr marL="0" indent="0">
              <a:buNone/>
            </a:pPr>
            <a:endParaRPr lang="en-US" sz="2400" dirty="0"/>
          </a:p>
          <a:p>
            <a:pPr marL="0" indent="0">
              <a:buNone/>
            </a:pPr>
            <a:r>
              <a:rPr lang="en-US" sz="2400" dirty="0"/>
              <a:t>Co-Guardians</a:t>
            </a:r>
          </a:p>
          <a:p>
            <a:endParaRPr lang="en-US" dirty="0"/>
          </a:p>
        </p:txBody>
      </p:sp>
    </p:spTree>
    <p:extLst>
      <p:ext uri="{BB962C8B-B14F-4D97-AF65-F5344CB8AC3E}">
        <p14:creationId xmlns:p14="http://schemas.microsoft.com/office/powerpoint/2010/main" val="273430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minor’s assets (property)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15562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Clerk/Register of Wills	</a:t>
            </a:r>
          </a:p>
        </p:txBody>
      </p:sp>
      <p:sp>
        <p:nvSpPr>
          <p:cNvPr id="3" name="Content Placeholder 2"/>
          <p:cNvSpPr>
            <a:spLocks noGrp="1"/>
          </p:cNvSpPr>
          <p:nvPr>
            <p:ph idx="1"/>
          </p:nvPr>
        </p:nvSpPr>
        <p:spPr>
          <a:xfrm>
            <a:off x="1024128" y="2286000"/>
            <a:ext cx="9720071" cy="4328556"/>
          </a:xfrm>
        </p:spPr>
        <p:txBody>
          <a:bodyPr>
            <a:normAutofit lnSpcReduction="10000"/>
          </a:bodyPr>
          <a:lstStyle/>
          <a:p>
            <a:pPr marL="0" indent="0">
              <a:buNone/>
            </a:pPr>
            <a:r>
              <a:rPr lang="en-US" sz="2800"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a:p>
            <a:endParaRPr lang="en-US" sz="2800" dirty="0"/>
          </a:p>
          <a:p>
            <a:endParaRPr lang="en-US" b="1" dirty="0"/>
          </a:p>
          <a:p>
            <a:endParaRPr lang="en-US" dirty="0"/>
          </a:p>
        </p:txBody>
      </p:sp>
    </p:spTree>
    <p:extLst>
      <p:ext uri="{BB962C8B-B14F-4D97-AF65-F5344CB8AC3E}">
        <p14:creationId xmlns:p14="http://schemas.microsoft.com/office/powerpoint/2010/main" val="47156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7353</Words>
  <Application>Microsoft Office PowerPoint</Application>
  <PresentationFormat>Widescreen</PresentationFormat>
  <Paragraphs>949</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Tw Cen MT</vt:lpstr>
      <vt:lpstr>Tw Cen MT Condensed</vt:lpstr>
      <vt:lpstr>Wingdings</vt:lpstr>
      <vt:lpstr>Wingdings 3</vt:lpstr>
      <vt:lpstr>Integral</vt:lpstr>
      <vt:lpstr>Guardians of the Person &amp; Property Training</vt:lpstr>
      <vt:lpstr>Welcome</vt:lpstr>
      <vt:lpstr>Part 1: Guardianship Terms</vt:lpstr>
      <vt:lpstr>Guardianship  </vt:lpstr>
      <vt:lpstr>Minor </vt:lpstr>
      <vt:lpstr>Court</vt:lpstr>
      <vt:lpstr>Guardian</vt:lpstr>
      <vt:lpstr>Guardianship Estate </vt:lpstr>
      <vt:lpstr>Clerk/Trust Clerk/Register of Wills </vt:lpstr>
      <vt:lpstr>Interested Persons</vt:lpstr>
      <vt:lpstr>Part 2: Role, Powers, Duties of Guardians of the Person</vt:lpstr>
      <vt:lpstr>Role and possible Powers</vt:lpstr>
      <vt:lpstr>Court Authorization</vt:lpstr>
      <vt:lpstr>Filing and Reporting Requirements</vt:lpstr>
      <vt:lpstr>Decision-Making</vt:lpstr>
      <vt:lpstr>Decision-Making </vt:lpstr>
      <vt:lpstr>Informed consent</vt:lpstr>
      <vt:lpstr>Medical Decisions</vt:lpstr>
      <vt:lpstr>educational Decisions</vt:lpstr>
      <vt:lpstr>Community Resources</vt:lpstr>
      <vt:lpstr>Maryland Community Services Locator</vt:lpstr>
      <vt:lpstr>Community Resources</vt:lpstr>
      <vt:lpstr>Part 3: Role, Powers, Duties of Guardians of the Property</vt:lpstr>
      <vt:lpstr>Role as Guardian of the Property</vt:lpstr>
      <vt:lpstr>Decision-Making Standard</vt:lpstr>
      <vt:lpstr>With Court Approval:</vt:lpstr>
      <vt:lpstr>Court Authorization</vt:lpstr>
      <vt:lpstr>Filing and Reporting Requirements</vt:lpstr>
      <vt:lpstr>Fiduciary’s/Guardian’s Account</vt:lpstr>
      <vt:lpstr>Fiduciary’s/Guardian’s Account</vt:lpstr>
      <vt:lpstr>Fiduciary’s/Guardian’s Account</vt:lpstr>
      <vt:lpstr>Commissions and Expenses</vt:lpstr>
      <vt:lpstr>Government Benefits </vt:lpstr>
      <vt:lpstr>Part 4: Abuse, Neglect, and Exploitation</vt:lpstr>
      <vt:lpstr>Physical Abuse</vt:lpstr>
      <vt:lpstr>Sexual Abuse</vt:lpstr>
      <vt:lpstr>Emotional Abuse</vt:lpstr>
      <vt:lpstr>Perpetrators of Abuse</vt:lpstr>
      <vt:lpstr>Neglect</vt:lpstr>
      <vt:lpstr>Responding to suspected abuse or neglect</vt:lpstr>
      <vt:lpstr>Preventing abuse and Neglect</vt:lpstr>
      <vt:lpstr>Financial Exploitation</vt:lpstr>
      <vt:lpstr>Signs of Financial Exploitation</vt:lpstr>
      <vt:lpstr>Preventing Financial Exploitation</vt:lpstr>
      <vt:lpstr>Financial Exploitation</vt:lpstr>
      <vt:lpstr>Part 5: Changes to the guardianship</vt:lpstr>
      <vt:lpstr>Termination</vt:lpstr>
      <vt:lpstr>Resignation</vt:lpstr>
      <vt:lpstr>Removal</vt:lpstr>
      <vt:lpstr>End of Appointment</vt:lpstr>
      <vt:lpstr>Questions?</vt:lpstr>
      <vt:lpstr>Guardians of the Person &amp; Property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2018-05-11T19:04:29Z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